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96" r:id="rId4"/>
    <p:sldMasterId id="2147483704" r:id="rId5"/>
  </p:sldMasterIdLst>
  <p:notesMasterIdLst>
    <p:notesMasterId r:id="rId36"/>
  </p:notesMasterIdLst>
  <p:sldIdLst>
    <p:sldId id="870" r:id="rId6"/>
    <p:sldId id="1195" r:id="rId7"/>
    <p:sldId id="1215" r:id="rId8"/>
    <p:sldId id="1225" r:id="rId9"/>
    <p:sldId id="1233" r:id="rId10"/>
    <p:sldId id="1207" r:id="rId11"/>
    <p:sldId id="1228" r:id="rId12"/>
    <p:sldId id="1227" r:id="rId13"/>
    <p:sldId id="1230" r:id="rId14"/>
    <p:sldId id="1235" r:id="rId15"/>
    <p:sldId id="1234" r:id="rId16"/>
    <p:sldId id="1236" r:id="rId17"/>
    <p:sldId id="1208" r:id="rId18"/>
    <p:sldId id="1209" r:id="rId19"/>
    <p:sldId id="1231" r:id="rId20"/>
    <p:sldId id="1232" r:id="rId21"/>
    <p:sldId id="1212" r:id="rId22"/>
    <p:sldId id="1213" r:id="rId23"/>
    <p:sldId id="1214" r:id="rId24"/>
    <p:sldId id="1211" r:id="rId25"/>
    <p:sldId id="1210" r:id="rId26"/>
    <p:sldId id="1223" r:id="rId27"/>
    <p:sldId id="1216" r:id="rId28"/>
    <p:sldId id="1217" r:id="rId29"/>
    <p:sldId id="1221" r:id="rId30"/>
    <p:sldId id="1222" r:id="rId31"/>
    <p:sldId id="1220" r:id="rId32"/>
    <p:sldId id="1219" r:id="rId33"/>
    <p:sldId id="1224" r:id="rId34"/>
    <p:sldId id="1193" r:id="rId35"/>
  </p:sldIdLst>
  <p:sldSz cx="12192000" cy="6858000"/>
  <p:notesSz cx="7099300" cy="1023461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247DEF23-3854-446C-BEF1-724099E2B01D}">
          <p14:sldIdLst>
            <p14:sldId id="870"/>
            <p14:sldId id="1195"/>
            <p14:sldId id="1215"/>
            <p14:sldId id="1225"/>
            <p14:sldId id="1233"/>
            <p14:sldId id="1207"/>
            <p14:sldId id="1228"/>
            <p14:sldId id="1227"/>
            <p14:sldId id="1230"/>
            <p14:sldId id="1235"/>
            <p14:sldId id="1234"/>
            <p14:sldId id="1236"/>
            <p14:sldId id="1208"/>
            <p14:sldId id="1209"/>
            <p14:sldId id="1231"/>
            <p14:sldId id="1232"/>
            <p14:sldId id="1212"/>
            <p14:sldId id="1213"/>
            <p14:sldId id="1214"/>
            <p14:sldId id="1211"/>
            <p14:sldId id="1210"/>
            <p14:sldId id="1223"/>
            <p14:sldId id="1216"/>
            <p14:sldId id="1217"/>
            <p14:sldId id="1221"/>
            <p14:sldId id="1222"/>
            <p14:sldId id="1220"/>
            <p14:sldId id="1219"/>
            <p14:sldId id="1224"/>
            <p14:sldId id="119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orient="horz" pos="4320" userDrawn="1">
          <p15:clr>
            <a:srgbClr val="A4A3A4"/>
          </p15:clr>
        </p15:guide>
        <p15:guide id="3" pos="14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A18620E-D3FF-568C-BC90-6C92C935393C}" name="Òscar Mones" initials="ÒM" userId="Òscar Mones" providerId="None"/>
  <p188:author id="{4A15B575-B268-FEC9-93F1-F366D66B0AA3}" name="Prasis Poudel" initials="PP" userId="S::prasis@nce.edu.np::947035c3-ce85-4baf-b192-071becaebb16" providerId="AD"/>
  <p188:author id="{D8EF7FBD-ADA5-E02E-3499-5350C755E3CD}" name="Muhammad Imran" initials="MI" userId="S::mimran@integration.org::1c32cb22-e383-4c45-b0c8-4d1090e76acb" providerId="AD"/>
  <p188:author id="{299D25C1-4516-450C-B740-B464F6F56720}" name="Lawrence Edeke" initials="LE" userId="Lawrence Edeke" providerId="None"/>
  <p188:author id="{6BDC2FC8-7BD3-9E66-7BDF-1FA795463573}" name="Muhammad Imran" initials="MI" userId="Muhammad Imran" providerId="None"/>
  <p188:author id="{DBDBA0C8-4B9D-D1B4-FD30-99F260F37265}" name="Sadiksha Neupane" initials="sn" userId="4635d6160ee24100" providerId="Windows Live"/>
  <p188:author id="{F034D3D6-ED3F-F5FF-635C-2FA526B8BF37}" name="Philip Ifeanyi Egboka" initials="PIE" userId="S::pegboka@integration.org::a5818edc-8d3e-4693-9834-839755647eb1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na Bojarska" initials="AB" lastIdx="13" clrIdx="0">
    <p:extLst>
      <p:ext uri="{19B8F6BF-5375-455C-9EA6-DF929625EA0E}">
        <p15:presenceInfo xmlns:p15="http://schemas.microsoft.com/office/powerpoint/2012/main" userId="S::abojarska@integration.org::0b1557ff-2176-45b6-9186-9c7724284014" providerId="AD"/>
      </p:ext>
    </p:extLst>
  </p:cmAuthor>
  <p:cmAuthor id="2" name="Òscar Mones" initials="ÒM" lastIdx="8" clrIdx="1">
    <p:extLst>
      <p:ext uri="{19B8F6BF-5375-455C-9EA6-DF929625EA0E}">
        <p15:presenceInfo xmlns:p15="http://schemas.microsoft.com/office/powerpoint/2012/main" userId="S::omones@integration.org::9d69fa39-7cd1-4b7f-8d9b-677a2ced58e3" providerId="AD"/>
      </p:ext>
    </p:extLst>
  </p:cmAuthor>
  <p:cmAuthor id="3" name="Muhammad Imran" initials="MI" lastIdx="3" clrIdx="2">
    <p:extLst>
      <p:ext uri="{19B8F6BF-5375-455C-9EA6-DF929625EA0E}">
        <p15:presenceInfo xmlns:p15="http://schemas.microsoft.com/office/powerpoint/2012/main" userId="Muhammad Imran" providerId="None"/>
      </p:ext>
    </p:extLst>
  </p:cmAuthor>
  <p:cmAuthor id="4" name="Prasis Poudel" initials="PP" lastIdx="1" clrIdx="3">
    <p:extLst>
      <p:ext uri="{19B8F6BF-5375-455C-9EA6-DF929625EA0E}">
        <p15:presenceInfo xmlns:p15="http://schemas.microsoft.com/office/powerpoint/2012/main" userId="S::prasis@nce.edu.np::947035c3-ce85-4baf-b192-071becaebb1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59"/>
    <a:srgbClr val="616361"/>
    <a:srgbClr val="F7F7F7"/>
    <a:srgbClr val="EB0254"/>
    <a:srgbClr val="009E61"/>
    <a:srgbClr val="818381"/>
    <a:srgbClr val="AFFFE1"/>
    <a:srgbClr val="FFFFFF"/>
    <a:srgbClr val="1A9E9B"/>
    <a:srgbClr val="7FCC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50" autoAdjust="0"/>
    <p:restoredTop sz="91233" autoAdjust="0"/>
  </p:normalViewPr>
  <p:slideViewPr>
    <p:cSldViewPr snapToGrid="0">
      <p:cViewPr varScale="1">
        <p:scale>
          <a:sx n="67" d="100"/>
          <a:sy n="67" d="100"/>
        </p:scale>
        <p:origin x="564" y="32"/>
      </p:cViewPr>
      <p:guideLst>
        <p:guide orient="horz" pos="210"/>
        <p:guide orient="horz" pos="4320"/>
        <p:guide pos="143"/>
      </p:guideLst>
    </p:cSldViewPr>
  </p:slideViewPr>
  <p:notesTextViewPr>
    <p:cViewPr>
      <p:scale>
        <a:sx n="150" d="100"/>
        <a:sy n="150" d="100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viewProps" Target="viewProps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microsoft.com/office/2018/10/relationships/authors" Target="author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7038A4D0-6047-4A5D-8991-1F6385EC9591}" type="datetimeFigureOut">
              <a:rPr lang="de-DE" smtClean="0"/>
              <a:t>03.09.2024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2A0BBD41-A64D-40BD-9C0E-B6CC9207ACF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2333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55471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BD41-A64D-40BD-9C0E-B6CC9207ACF5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28493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BD41-A64D-40BD-9C0E-B6CC9207ACF5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30487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BD41-A64D-40BD-9C0E-B6CC9207ACF5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69699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BD41-A64D-40BD-9C0E-B6CC9207ACF5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91982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BD41-A64D-40BD-9C0E-B6CC9207ACF5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36461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BD41-A64D-40BD-9C0E-B6CC9207ACF5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59733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BD41-A64D-40BD-9C0E-B6CC9207ACF5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1923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BD41-A64D-40BD-9C0E-B6CC9207ACF5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95495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BD41-A64D-40BD-9C0E-B6CC9207ACF5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25639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BD41-A64D-40BD-9C0E-B6CC9207ACF5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0909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BD41-A64D-40BD-9C0E-B6CC9207ACF5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61488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BD41-A64D-40BD-9C0E-B6CC9207ACF5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66947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BD41-A64D-40BD-9C0E-B6CC9207ACF5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405694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BD41-A64D-40BD-9C0E-B6CC9207ACF5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312918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BD41-A64D-40BD-9C0E-B6CC9207ACF5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503014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BD41-A64D-40BD-9C0E-B6CC9207ACF5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805896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BD41-A64D-40BD-9C0E-B6CC9207ACF5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225031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BD41-A64D-40BD-9C0E-B6CC9207ACF5}" type="slidenum">
              <a:rPr lang="de-DE" smtClean="0"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79829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BD41-A64D-40BD-9C0E-B6CC9207ACF5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020161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BD41-A64D-40BD-9C0E-B6CC9207ACF5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222142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BD41-A64D-40BD-9C0E-B6CC9207ACF5}" type="slidenum">
              <a:rPr lang="de-DE" smtClean="0"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28752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BD41-A64D-40BD-9C0E-B6CC9207ACF5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782219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gb3cc3263fd_2_2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5" name="Google Shape;435;gb3cc3263fd_2_210:notes"/>
          <p:cNvSpPr txBox="1">
            <a:spLocks noGrp="1"/>
          </p:cNvSpPr>
          <p:nvPr>
            <p:ph type="body" idx="1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32" tIns="49502" rIns="99032" bIns="49502" anchor="t" anchorCtr="0">
            <a:noAutofit/>
          </a:bodyPr>
          <a:lstStyle/>
          <a:p>
            <a:endParaRPr dirty="0"/>
          </a:p>
        </p:txBody>
      </p:sp>
      <p:sp>
        <p:nvSpPr>
          <p:cNvPr id="436" name="Google Shape;436;gb3cc3263fd_2_210:notes"/>
          <p:cNvSpPr txBox="1">
            <a:spLocks noGrp="1"/>
          </p:cNvSpPr>
          <p:nvPr>
            <p:ph type="sldNum" idx="12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32" tIns="49502" rIns="99032" bIns="49502" anchor="b" anchorCtr="0">
            <a:noAutofit/>
          </a:bodyPr>
          <a:lstStyle/>
          <a:p>
            <a:fld id="{00000000-1234-1234-1234-123412341234}" type="slidenum">
              <a:rPr lang="en"/>
              <a:pPr/>
              <a:t>30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601468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BD41-A64D-40BD-9C0E-B6CC9207ACF5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60631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BD41-A64D-40BD-9C0E-B6CC9207ACF5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87598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BD41-A64D-40BD-9C0E-B6CC9207ACF5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51257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BD41-A64D-40BD-9C0E-B6CC9207ACF5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09582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BD41-A64D-40BD-9C0E-B6CC9207ACF5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10349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BD41-A64D-40BD-9C0E-B6CC9207ACF5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837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jpg"/><Relationship Id="rId5" Type="http://schemas.openxmlformats.org/officeDocument/2006/relationships/image" Target="../media/image9.jpg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jp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tel:4498014" TargetMode="External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Relationship Id="rId6" Type="http://schemas.openxmlformats.org/officeDocument/2006/relationships/hyperlink" Target="tel:+9771-4498013" TargetMode="External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3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3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3.png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 slide PrG trai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>
            <a:extLst>
              <a:ext uri="{FF2B5EF4-FFF2-40B4-BE49-F238E27FC236}">
                <a16:creationId xmlns:a16="http://schemas.microsoft.com/office/drawing/2014/main" id="{3CFE3915-A42F-0C4E-A18C-5655C807A944}"/>
              </a:ext>
            </a:extLst>
          </p:cNvPr>
          <p:cNvSpPr/>
          <p:nvPr userDrawn="1"/>
        </p:nvSpPr>
        <p:spPr>
          <a:xfrm>
            <a:off x="-50799" y="0"/>
            <a:ext cx="6819900" cy="6883400"/>
          </a:xfrm>
          <a:custGeom>
            <a:avLst/>
            <a:gdLst>
              <a:gd name="connsiteX0" fmla="*/ 28575 w 5114925"/>
              <a:gd name="connsiteY0" fmla="*/ 0 h 5162550"/>
              <a:gd name="connsiteX1" fmla="*/ 5114925 w 5114925"/>
              <a:gd name="connsiteY1" fmla="*/ 9525 h 5162550"/>
              <a:gd name="connsiteX2" fmla="*/ 3133725 w 5114925"/>
              <a:gd name="connsiteY2" fmla="*/ 5162550 h 5162550"/>
              <a:gd name="connsiteX3" fmla="*/ 0 w 5114925"/>
              <a:gd name="connsiteY3" fmla="*/ 5162550 h 5162550"/>
              <a:gd name="connsiteX4" fmla="*/ 28575 w 5114925"/>
              <a:gd name="connsiteY4" fmla="*/ 0 h 516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14925" h="5162550">
                <a:moveTo>
                  <a:pt x="28575" y="0"/>
                </a:moveTo>
                <a:lnTo>
                  <a:pt x="5114925" y="9525"/>
                </a:lnTo>
                <a:lnTo>
                  <a:pt x="3133725" y="5162550"/>
                </a:lnTo>
                <a:lnTo>
                  <a:pt x="0" y="5162550"/>
                </a:lnTo>
                <a:lnTo>
                  <a:pt x="28575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733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B5FDDC4-DD73-1D46-989C-62A9C95CA8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69101" y="1780141"/>
            <a:ext cx="4644625" cy="1877459"/>
          </a:xfrm>
        </p:spPr>
        <p:txBody>
          <a:bodyPr/>
          <a:lstStyle>
            <a:lvl1pPr>
              <a:defRPr sz="3600" b="1">
                <a:solidFill>
                  <a:schemeClr val="tx1"/>
                </a:solidFill>
                <a:latin typeface="Arial Nova" panose="020B0504020202020204" pitchFamily="34" charset="0"/>
              </a:defRPr>
            </a:lvl1pPr>
          </a:lstStyle>
          <a:p>
            <a:r>
              <a:rPr lang="en-GB" dirty="0"/>
              <a:t>Title slide / headline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4AB53BEC-AC6A-763B-6A39-5C464A54579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8272" y="1780141"/>
            <a:ext cx="4145417" cy="1100481"/>
          </a:xfrm>
        </p:spPr>
        <p:txBody>
          <a:bodyPr/>
          <a:lstStyle>
            <a:lvl1pPr marL="126997" indent="0">
              <a:buNone/>
              <a:defRPr sz="3200" b="1">
                <a:solidFill>
                  <a:schemeClr val="bg1"/>
                </a:solidFill>
                <a:latin typeface="Avenir Book" panose="02000503020000020003" pitchFamily="2" charset="0"/>
              </a:defRPr>
            </a:lvl1pPr>
          </a:lstStyle>
          <a:p>
            <a:pPr lvl="0"/>
            <a:r>
              <a:rPr lang="en-GB" dirty="0"/>
              <a:t>Topic</a:t>
            </a:r>
          </a:p>
          <a:p>
            <a:pPr lvl="0"/>
            <a:endParaRPr lang="en-GB" dirty="0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481EF668-A752-7610-4ECB-9E160B6B59D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8272" y="4768315"/>
            <a:ext cx="3462867" cy="1502043"/>
          </a:xfrm>
        </p:spPr>
        <p:txBody>
          <a:bodyPr/>
          <a:lstStyle>
            <a:lvl1pPr marL="126997" indent="0">
              <a:buNone/>
              <a:defRPr sz="2133">
                <a:solidFill>
                  <a:schemeClr val="bg1"/>
                </a:solidFill>
                <a:latin typeface="Avenir Book" panose="02000503020000020003" pitchFamily="2" charset="0"/>
              </a:defRPr>
            </a:lvl1pPr>
          </a:lstStyle>
          <a:p>
            <a:pPr lvl="0"/>
            <a:r>
              <a:rPr lang="en-GB" dirty="0"/>
              <a:t>Presenter name</a:t>
            </a:r>
          </a:p>
          <a:p>
            <a:pPr lvl="0"/>
            <a:r>
              <a:rPr lang="en-GB" dirty="0"/>
              <a:t>Date</a:t>
            </a:r>
          </a:p>
        </p:txBody>
      </p:sp>
      <p:sp>
        <p:nvSpPr>
          <p:cNvPr id="42" name="Diego Senoner, Principal Advisor…">
            <a:extLst>
              <a:ext uri="{FF2B5EF4-FFF2-40B4-BE49-F238E27FC236}">
                <a16:creationId xmlns:a16="http://schemas.microsoft.com/office/drawing/2014/main" id="{44D075F6-727B-127E-31DE-E2962EA91109}"/>
              </a:ext>
            </a:extLst>
          </p:cNvPr>
          <p:cNvSpPr txBox="1"/>
          <p:nvPr userDrawn="1"/>
        </p:nvSpPr>
        <p:spPr>
          <a:xfrm>
            <a:off x="4923689" y="6140681"/>
            <a:ext cx="6819900" cy="4667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0" marR="228600" algn="just">
              <a:spcBef>
                <a:spcPts val="0"/>
              </a:spcBef>
              <a:spcAft>
                <a:spcPts val="0"/>
              </a:spcAft>
              <a:tabLst>
                <a:tab pos="2865755" algn="ctr"/>
                <a:tab pos="5731510" algn="r"/>
              </a:tabLst>
            </a:pPr>
            <a:r>
              <a:rPr lang="en-GB" sz="900" i="1" dirty="0">
                <a:solidFill>
                  <a:srgbClr val="7F7F7F"/>
                </a:solidFill>
                <a:effectLst/>
                <a:latin typeface="Avenir Book "/>
                <a:ea typeface="Calibri" panose="020F0502020204030204" pitchFamily="34" charset="0"/>
                <a:cs typeface="Arial" panose="020B0604020202020204" pitchFamily="34" charset="0"/>
              </a:rPr>
              <a:t>July 2024 | Published by Alternative Energy Promotion Centre (AEPC) with support of Deutsche Gesellschaft für Internationale </a:t>
            </a:r>
            <a:r>
              <a:rPr lang="en-GB" sz="900" i="1" dirty="0" err="1">
                <a:solidFill>
                  <a:srgbClr val="7F7F7F"/>
                </a:solidFill>
                <a:effectLst/>
                <a:latin typeface="Avenir Book "/>
                <a:ea typeface="Calibri" panose="020F0502020204030204" pitchFamily="34" charset="0"/>
                <a:cs typeface="Arial" panose="020B0604020202020204" pitchFamily="34" charset="0"/>
              </a:rPr>
              <a:t>Zusammenarbeit</a:t>
            </a:r>
            <a:r>
              <a:rPr lang="en-GB" sz="900" i="1" dirty="0">
                <a:solidFill>
                  <a:srgbClr val="7F7F7F"/>
                </a:solidFill>
                <a:effectLst/>
                <a:latin typeface="Avenir Book "/>
                <a:ea typeface="Calibri" panose="020F0502020204030204" pitchFamily="34" charset="0"/>
                <a:cs typeface="Arial" panose="020B0604020202020204" pitchFamily="34" charset="0"/>
              </a:rPr>
              <a:t> (GIZ) GmbH under the project Promotion of Solar Technologies for Economic Development (POSTED). Developed by Integration Umwelt &amp; </a:t>
            </a:r>
            <a:r>
              <a:rPr lang="en-GB" sz="900" i="1" dirty="0" err="1">
                <a:solidFill>
                  <a:srgbClr val="7F7F7F"/>
                </a:solidFill>
                <a:effectLst/>
                <a:latin typeface="Avenir Book "/>
                <a:ea typeface="Calibri" panose="020F0502020204030204" pitchFamily="34" charset="0"/>
                <a:cs typeface="Arial" panose="020B0604020202020204" pitchFamily="34" charset="0"/>
              </a:rPr>
              <a:t>Energie</a:t>
            </a:r>
            <a:r>
              <a:rPr lang="en-GB" sz="900" i="1" dirty="0">
                <a:solidFill>
                  <a:srgbClr val="7F7F7F"/>
                </a:solidFill>
                <a:effectLst/>
                <a:latin typeface="Avenir Book "/>
                <a:ea typeface="Calibri" panose="020F0502020204030204" pitchFamily="34" charset="0"/>
                <a:cs typeface="Arial" panose="020B0604020202020204" pitchFamily="34" charset="0"/>
              </a:rPr>
              <a:t> GmbH, Germany.</a:t>
            </a:r>
            <a:endParaRPr lang="en-US" sz="900" dirty="0">
              <a:effectLst/>
              <a:latin typeface="Avenir Book 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3265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193">
          <p15:clr>
            <a:srgbClr val="FBAE40"/>
          </p15:clr>
        </p15:guide>
        <p15:guide id="2" orient="horz" pos="14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8B5BB38C-C268-430A-95D0-A4989E9A61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50418" r="36621"/>
          <a:stretch/>
        </p:blipFill>
        <p:spPr>
          <a:xfrm>
            <a:off x="9996731" y="1029497"/>
            <a:ext cx="517191" cy="787908"/>
          </a:xfrm>
          <a:prstGeom prst="rect">
            <a:avLst/>
          </a:prstGeom>
        </p:spPr>
      </p:pic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6096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2033EF87-771C-4B92-ADFE-7B13B36298B2}"/>
              </a:ext>
            </a:extLst>
          </p:cNvPr>
          <p:cNvGrpSpPr/>
          <p:nvPr userDrawn="1"/>
        </p:nvGrpSpPr>
        <p:grpSpPr>
          <a:xfrm>
            <a:off x="7472795" y="1034676"/>
            <a:ext cx="2117468" cy="866995"/>
            <a:chOff x="5604594" y="1459908"/>
            <a:chExt cx="1588101" cy="650246"/>
          </a:xfrm>
        </p:grpSpPr>
        <p:pic>
          <p:nvPicPr>
            <p:cNvPr id="4" name="Grafik 3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819D2676-9436-4032-BE32-30435B740AE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5604594" y="1459908"/>
              <a:ext cx="1588101" cy="650246"/>
            </a:xfrm>
            <a:prstGeom prst="rect">
              <a:avLst/>
            </a:prstGeom>
          </p:spPr>
        </p:pic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F4035884-6A0A-4E92-9DBD-74348932C0B3}"/>
                </a:ext>
              </a:extLst>
            </p:cNvPr>
            <p:cNvSpPr/>
            <p:nvPr userDrawn="1"/>
          </p:nvSpPr>
          <p:spPr bwMode="gray">
            <a:xfrm>
              <a:off x="6631396" y="1739890"/>
              <a:ext cx="482357" cy="179961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801"/>
            </a:p>
          </p:txBody>
        </p:sp>
      </p:grpSp>
      <p:sp>
        <p:nvSpPr>
          <p:cNvPr id="25" name="Rechteck">
            <a:extLst>
              <a:ext uri="{FF2B5EF4-FFF2-40B4-BE49-F238E27FC236}">
                <a16:creationId xmlns:a16="http://schemas.microsoft.com/office/drawing/2014/main" id="{F2E38B50-980D-47A1-BF50-09C022DE3178}"/>
              </a:ext>
            </a:extLst>
          </p:cNvPr>
          <p:cNvSpPr/>
          <p:nvPr userDrawn="1"/>
        </p:nvSpPr>
        <p:spPr bwMode="gray">
          <a:xfrm>
            <a:off x="10040048" y="1279684"/>
            <a:ext cx="446293" cy="450849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1"/>
          </a:p>
        </p:txBody>
      </p:sp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64185" y="165106"/>
            <a:ext cx="11858487" cy="4721860"/>
          </a:xfrm>
          <a:noFill/>
        </p:spPr>
        <p:txBody>
          <a:bodyPr tIns="720000" rIns="0"/>
          <a:lstStyle>
            <a:lvl1pPr marL="0" marR="0" indent="0" algn="ctr" defTabSz="914354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667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.</a:t>
            </a:r>
          </a:p>
        </p:txBody>
      </p:sp>
      <p:sp>
        <p:nvSpPr>
          <p:cNvPr id="3" name="1.">
            <a:extLst>
              <a:ext uri="{FF2B5EF4-FFF2-40B4-BE49-F238E27FC236}">
                <a16:creationId xmlns:a16="http://schemas.microsoft.com/office/drawing/2014/main" id="{6C4143CA-4DB1-41D8-8702-2CD00961FDB5}"/>
              </a:ext>
            </a:extLst>
          </p:cNvPr>
          <p:cNvSpPr/>
          <p:nvPr userDrawn="1"/>
        </p:nvSpPr>
        <p:spPr bwMode="gray">
          <a:xfrm>
            <a:off x="5456994" y="170889"/>
            <a:ext cx="196850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54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Click on this icon to insert a new photo.</a:t>
            </a:r>
          </a:p>
        </p:txBody>
      </p:sp>
      <p:sp>
        <p:nvSpPr>
          <p:cNvPr id="16" name="2.">
            <a:extLst>
              <a:ext uri="{FF2B5EF4-FFF2-40B4-BE49-F238E27FC236}">
                <a16:creationId xmlns:a16="http://schemas.microsoft.com/office/drawing/2014/main" id="{8F222F02-A2DC-42E9-84D4-4ACEFEE70A4D}"/>
              </a:ext>
            </a:extLst>
          </p:cNvPr>
          <p:cNvSpPr/>
          <p:nvPr userDrawn="1"/>
        </p:nvSpPr>
        <p:spPr bwMode="gray">
          <a:xfrm>
            <a:off x="7335821" y="170888"/>
            <a:ext cx="196850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54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Reset the slide.</a:t>
            </a:r>
          </a:p>
        </p:txBody>
      </p:sp>
      <p:sp>
        <p:nvSpPr>
          <p:cNvPr id="23" name="3.">
            <a:extLst>
              <a:ext uri="{FF2B5EF4-FFF2-40B4-BE49-F238E27FC236}">
                <a16:creationId xmlns:a16="http://schemas.microsoft.com/office/drawing/2014/main" id="{C15972D1-066C-49B6-94E5-4A7A0A3B2587}"/>
              </a:ext>
            </a:extLst>
          </p:cNvPr>
          <p:cNvSpPr/>
          <p:nvPr userDrawn="1"/>
        </p:nvSpPr>
        <p:spPr bwMode="gray">
          <a:xfrm>
            <a:off x="9682482" y="170888"/>
            <a:ext cx="248426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54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Where necessary, change the section using the ‘Crop’ function.</a:t>
            </a:r>
          </a:p>
        </p:txBody>
      </p:sp>
      <p:sp>
        <p:nvSpPr>
          <p:cNvPr id="17" name="Bar">
            <a:extLst>
              <a:ext uri="{FF2B5EF4-FFF2-40B4-BE49-F238E27FC236}">
                <a16:creationId xmlns:a16="http://schemas.microsoft.com/office/drawing/2014/main" id="{F01B0C4A-732E-4BC2-A2D7-A086E4E5403B}"/>
              </a:ext>
            </a:extLst>
          </p:cNvPr>
          <p:cNvSpPr/>
          <p:nvPr userDrawn="1"/>
        </p:nvSpPr>
        <p:spPr bwMode="gray">
          <a:xfrm>
            <a:off x="7158792" y="4886960"/>
            <a:ext cx="4863877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801" dirty="0" err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9" name="how">
            <a:extLst>
              <a:ext uri="{FF2B5EF4-FFF2-40B4-BE49-F238E27FC236}">
                <a16:creationId xmlns:a16="http://schemas.microsoft.com/office/drawing/2014/main" id="{B4432FF7-B852-4F03-B6BA-EEC7AD563D82}"/>
              </a:ext>
            </a:extLst>
          </p:cNvPr>
          <p:cNvSpPr txBox="1"/>
          <p:nvPr userDrawn="1"/>
        </p:nvSpPr>
        <p:spPr bwMode="gray">
          <a:xfrm>
            <a:off x="-3743070" y="237068"/>
            <a:ext cx="36615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2" marR="0" lvl="0" indent="-171442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="0" dirty="0">
                <a:solidFill>
                  <a:schemeClr val="bg1">
                    <a:lumMod val="50000"/>
                  </a:schemeClr>
                </a:solidFill>
              </a:rPr>
              <a:t>Click on image above transparent section.</a:t>
            </a:r>
          </a:p>
          <a:p>
            <a:pPr marL="171442" marR="0" lvl="0" indent="-171442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="0" dirty="0">
                <a:solidFill>
                  <a:schemeClr val="bg1">
                    <a:lumMod val="50000"/>
                  </a:schemeClr>
                </a:solidFill>
              </a:rPr>
              <a:t>Delete image by pressing the DEL key.</a:t>
            </a:r>
          </a:p>
          <a:p>
            <a:pPr marL="171442" marR="0" lvl="0" indent="-171442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="0" dirty="0">
                <a:solidFill>
                  <a:schemeClr val="bg1">
                    <a:lumMod val="50000"/>
                  </a:schemeClr>
                </a:solidFill>
              </a:rPr>
              <a:t>Click on small icon in centre of page.</a:t>
            </a:r>
          </a:p>
          <a:p>
            <a:pPr marL="171442" marR="0" lvl="0" indent="-171442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="0" dirty="0">
                <a:solidFill>
                  <a:schemeClr val="bg1">
                    <a:lumMod val="50000"/>
                  </a:schemeClr>
                </a:solidFill>
              </a:rPr>
              <a:t>Select photo.</a:t>
            </a:r>
          </a:p>
          <a:p>
            <a:pPr marL="171442" marR="0" lvl="0" indent="-171442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="0" dirty="0">
                <a:solidFill>
                  <a:schemeClr val="bg1">
                    <a:lumMod val="50000"/>
                  </a:schemeClr>
                </a:solidFill>
              </a:rPr>
              <a:t>Select ‘Home / Reset ’.</a:t>
            </a:r>
          </a:p>
          <a:p>
            <a:pPr marL="171442" marR="0" lvl="0" indent="-171442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="0" dirty="0">
                <a:solidFill>
                  <a:schemeClr val="bg1">
                    <a:lumMod val="50000"/>
                  </a:schemeClr>
                </a:solidFill>
              </a:rPr>
              <a:t>If required, edit the section under ‘Format/Crop ’.</a:t>
            </a:r>
          </a:p>
        </p:txBody>
      </p:sp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222463" y="562187"/>
            <a:ext cx="281941" cy="6096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1"/>
          </a:p>
        </p:txBody>
      </p: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64185" y="846875"/>
            <a:ext cx="11858487" cy="4040085"/>
          </a:xfrm>
          <a:prstGeom prst="rect">
            <a:avLst/>
          </a:prstGeom>
          <a:blipFill dpi="0" rotWithShape="1">
            <a:blip r:embed="rId4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sz="3467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Title slide/headline</a:t>
            </a:r>
            <a:br>
              <a:rPr lang="en-GB" dirty="0"/>
            </a:br>
            <a:r>
              <a:rPr lang="en-GB" dirty="0"/>
              <a:t>with background photo (interchangeable)</a:t>
            </a: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1" y="3700611"/>
            <a:ext cx="10627783" cy="78996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This is the sub-line</a:t>
            </a:r>
          </a:p>
          <a:p>
            <a:r>
              <a:rPr lang="en-GB" dirty="0"/>
              <a:t>Project name | Date</a:t>
            </a: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gray">
          <a:xfrm>
            <a:off x="9996033" y="1966813"/>
            <a:ext cx="1662545" cy="114715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0F5902D-BAFB-450A-B7B8-B6AAEF4EA60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33131" y="4918868"/>
            <a:ext cx="3777415" cy="170739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6A3B03F-1F05-4E11-B6DF-C0C3ECC903D6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42339" y="4918868"/>
            <a:ext cx="3777415" cy="1707392"/>
          </a:xfrm>
          <a:prstGeom prst="rect">
            <a:avLst/>
          </a:prstGeom>
        </p:spPr>
      </p:pic>
      <p:pic>
        <p:nvPicPr>
          <p:cNvPr id="24" name="Picture 23" descr="A picture containing text&#10;&#10;Description automatically generated">
            <a:extLst>
              <a:ext uri="{FF2B5EF4-FFF2-40B4-BE49-F238E27FC236}">
                <a16:creationId xmlns:a16="http://schemas.microsoft.com/office/drawing/2014/main" id="{4107F8E0-6B54-4329-AE3A-C35952A26099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619754" y="5246384"/>
            <a:ext cx="1245399" cy="1052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951519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aphic/free-form sel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Bar">
            <a:extLst>
              <a:ext uri="{FF2B5EF4-FFF2-40B4-BE49-F238E27FC236}">
                <a16:creationId xmlns:a16="http://schemas.microsoft.com/office/drawing/2014/main" id="{F01B0C4A-732E-4BC2-A2D7-A086E4E5403B}"/>
              </a:ext>
            </a:extLst>
          </p:cNvPr>
          <p:cNvSpPr/>
          <p:nvPr userDrawn="1"/>
        </p:nvSpPr>
        <p:spPr bwMode="gray">
          <a:xfrm>
            <a:off x="7158792" y="4886960"/>
            <a:ext cx="4863877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801" dirty="0" err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64185" y="165106"/>
            <a:ext cx="11858487" cy="4721860"/>
          </a:xfrm>
          <a:noFill/>
        </p:spPr>
        <p:txBody>
          <a:bodyPr tIns="720000" rIns="0"/>
          <a:lstStyle>
            <a:lvl1pPr marL="0" marR="0" indent="0" algn="ctr" defTabSz="914354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667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.</a:t>
            </a:r>
          </a:p>
        </p:txBody>
      </p:sp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222463" y="562187"/>
            <a:ext cx="281941" cy="6096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1"/>
          </a:p>
        </p:txBody>
      </p:sp>
      <p:sp>
        <p:nvSpPr>
          <p:cNvPr id="28" name="Headline">
            <a:extLst>
              <a:ext uri="{FF2B5EF4-FFF2-40B4-BE49-F238E27FC236}">
                <a16:creationId xmlns:a16="http://schemas.microsoft.com/office/drawing/2014/main" id="{813E0E27-07DF-4161-8BD6-EBA305CB51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64185" y="846875"/>
            <a:ext cx="11858487" cy="4040085"/>
          </a:xfrm>
          <a:prstGeom prst="rect">
            <a:avLst/>
          </a:prstGeom>
          <a:blipFill dpi="0" rotWithShape="1">
            <a:blip r:embed="rId2"/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sz="3467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Title slide for illustration/free-form selection</a:t>
            </a:r>
            <a:br>
              <a:rPr lang="en-GB" dirty="0"/>
            </a:br>
            <a:r>
              <a:rPr lang="en-GB" dirty="0"/>
              <a:t>with white background (interchangeable)</a:t>
            </a: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1" y="3700611"/>
            <a:ext cx="10627783" cy="78996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This is the sub-line</a:t>
            </a:r>
          </a:p>
          <a:p>
            <a:r>
              <a:rPr lang="en-GB" dirty="0"/>
              <a:t>Project name | Date</a:t>
            </a: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0396673" y="1966813"/>
            <a:ext cx="1662545" cy="1147156"/>
          </a:xfrm>
          <a:prstGeom prst="rect">
            <a:avLst/>
          </a:prstGeom>
        </p:spPr>
      </p:pic>
      <p:sp>
        <p:nvSpPr>
          <p:cNvPr id="29" name="1.">
            <a:extLst>
              <a:ext uri="{FF2B5EF4-FFF2-40B4-BE49-F238E27FC236}">
                <a16:creationId xmlns:a16="http://schemas.microsoft.com/office/drawing/2014/main" id="{20B6CB06-5705-4A0C-80E4-F97390E0F331}"/>
              </a:ext>
            </a:extLst>
          </p:cNvPr>
          <p:cNvSpPr/>
          <p:nvPr userDrawn="1"/>
        </p:nvSpPr>
        <p:spPr bwMode="gray">
          <a:xfrm>
            <a:off x="5456994" y="170889"/>
            <a:ext cx="196850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54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Click on this icon to insert a new photo.</a:t>
            </a:r>
          </a:p>
        </p:txBody>
      </p:sp>
      <p:sp>
        <p:nvSpPr>
          <p:cNvPr id="30" name="2.">
            <a:extLst>
              <a:ext uri="{FF2B5EF4-FFF2-40B4-BE49-F238E27FC236}">
                <a16:creationId xmlns:a16="http://schemas.microsoft.com/office/drawing/2014/main" id="{D84EBA1A-4DAD-4862-AA4E-9880DC7763BC}"/>
              </a:ext>
            </a:extLst>
          </p:cNvPr>
          <p:cNvSpPr/>
          <p:nvPr userDrawn="1"/>
        </p:nvSpPr>
        <p:spPr bwMode="gray">
          <a:xfrm>
            <a:off x="7335821" y="170888"/>
            <a:ext cx="196850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54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Reset the slide.</a:t>
            </a:r>
          </a:p>
        </p:txBody>
      </p:sp>
      <p:sp>
        <p:nvSpPr>
          <p:cNvPr id="31" name="3.">
            <a:extLst>
              <a:ext uri="{FF2B5EF4-FFF2-40B4-BE49-F238E27FC236}">
                <a16:creationId xmlns:a16="http://schemas.microsoft.com/office/drawing/2014/main" id="{B2678BDE-5861-465F-B7A9-0C02CEA5146A}"/>
              </a:ext>
            </a:extLst>
          </p:cNvPr>
          <p:cNvSpPr/>
          <p:nvPr userDrawn="1"/>
        </p:nvSpPr>
        <p:spPr bwMode="gray">
          <a:xfrm>
            <a:off x="9682482" y="170888"/>
            <a:ext cx="248426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54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Where necessary, change the section using the ‘Crop’ function.</a:t>
            </a:r>
          </a:p>
        </p:txBody>
      </p:sp>
      <p:sp>
        <p:nvSpPr>
          <p:cNvPr id="32" name="how">
            <a:extLst>
              <a:ext uri="{FF2B5EF4-FFF2-40B4-BE49-F238E27FC236}">
                <a16:creationId xmlns:a16="http://schemas.microsoft.com/office/drawing/2014/main" id="{DD9A8E2A-61F9-4B3C-9A2B-7F7E505F0D6A}"/>
              </a:ext>
            </a:extLst>
          </p:cNvPr>
          <p:cNvSpPr txBox="1"/>
          <p:nvPr userDrawn="1"/>
        </p:nvSpPr>
        <p:spPr bwMode="gray">
          <a:xfrm>
            <a:off x="-3743070" y="237068"/>
            <a:ext cx="36615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2" marR="0" lvl="0" indent="-171442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="0" dirty="0">
                <a:solidFill>
                  <a:schemeClr val="bg1">
                    <a:lumMod val="50000"/>
                  </a:schemeClr>
                </a:solidFill>
              </a:rPr>
              <a:t>Click on image above transparent section.</a:t>
            </a:r>
          </a:p>
          <a:p>
            <a:pPr marL="171442" marR="0" lvl="0" indent="-171442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="0" dirty="0">
                <a:solidFill>
                  <a:schemeClr val="bg1">
                    <a:lumMod val="50000"/>
                  </a:schemeClr>
                </a:solidFill>
              </a:rPr>
              <a:t>Delete image by pressing the DEL key.</a:t>
            </a:r>
          </a:p>
          <a:p>
            <a:pPr marL="171442" marR="0" lvl="0" indent="-171442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="0" dirty="0">
                <a:solidFill>
                  <a:schemeClr val="bg1">
                    <a:lumMod val="50000"/>
                  </a:schemeClr>
                </a:solidFill>
              </a:rPr>
              <a:t>Click on small icon in centre of page.</a:t>
            </a:r>
          </a:p>
          <a:p>
            <a:pPr marL="171442" marR="0" lvl="0" indent="-171442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="0" dirty="0">
                <a:solidFill>
                  <a:schemeClr val="bg1">
                    <a:lumMod val="50000"/>
                  </a:schemeClr>
                </a:solidFill>
              </a:rPr>
              <a:t>Select photo.</a:t>
            </a:r>
          </a:p>
          <a:p>
            <a:pPr marL="171442" marR="0" lvl="0" indent="-171442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="0" dirty="0">
                <a:solidFill>
                  <a:schemeClr val="bg1">
                    <a:lumMod val="50000"/>
                  </a:schemeClr>
                </a:solidFill>
              </a:rPr>
              <a:t>Select ‘Home / Reset ’.</a:t>
            </a:r>
          </a:p>
          <a:p>
            <a:pPr marL="171442" marR="0" lvl="0" indent="-171442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="0" dirty="0">
                <a:solidFill>
                  <a:schemeClr val="bg1">
                    <a:lumMod val="50000"/>
                  </a:schemeClr>
                </a:solidFill>
              </a:rPr>
              <a:t>If required, edit the section under ‘Format/Crop ’.</a:t>
            </a:r>
          </a:p>
        </p:txBody>
      </p:sp>
      <p:pic>
        <p:nvPicPr>
          <p:cNvPr id="23" name="Grafik 22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624386F1-94F3-4226-906F-12B82E9AA1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0418" r="36621"/>
          <a:stretch/>
        </p:blipFill>
        <p:spPr>
          <a:xfrm>
            <a:off x="10396673" y="1029497"/>
            <a:ext cx="517191" cy="787908"/>
          </a:xfrm>
          <a:prstGeom prst="rect">
            <a:avLst/>
          </a:prstGeom>
        </p:spPr>
      </p:pic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105A1CD3-65ED-4979-8ED3-C6C6D69CA36F}"/>
              </a:ext>
            </a:extLst>
          </p:cNvPr>
          <p:cNvGrpSpPr/>
          <p:nvPr userDrawn="1"/>
        </p:nvGrpSpPr>
        <p:grpSpPr>
          <a:xfrm>
            <a:off x="7472795" y="1034676"/>
            <a:ext cx="2117468" cy="866995"/>
            <a:chOff x="5604594" y="1459908"/>
            <a:chExt cx="1588101" cy="650246"/>
          </a:xfrm>
        </p:grpSpPr>
        <p:pic>
          <p:nvPicPr>
            <p:cNvPr id="34" name="Grafik 33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51D59DA1-E2B0-4CDB-A12E-01AA9A73E87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5604594" y="1459908"/>
              <a:ext cx="1588101" cy="650246"/>
            </a:xfrm>
            <a:prstGeom prst="rect">
              <a:avLst/>
            </a:prstGeom>
          </p:spPr>
        </p:pic>
        <p:sp>
          <p:nvSpPr>
            <p:cNvPr id="35" name="Rechteck 34">
              <a:extLst>
                <a:ext uri="{FF2B5EF4-FFF2-40B4-BE49-F238E27FC236}">
                  <a16:creationId xmlns:a16="http://schemas.microsoft.com/office/drawing/2014/main" id="{CA75C1DE-0310-44D2-BF9A-8AF0BB55C2BA}"/>
                </a:ext>
              </a:extLst>
            </p:cNvPr>
            <p:cNvSpPr/>
            <p:nvPr userDrawn="1"/>
          </p:nvSpPr>
          <p:spPr bwMode="gray">
            <a:xfrm>
              <a:off x="6631396" y="1739890"/>
              <a:ext cx="482357" cy="179961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801"/>
            </a:p>
          </p:txBody>
        </p:sp>
      </p:grpSp>
      <p:sp>
        <p:nvSpPr>
          <p:cNvPr id="36" name="Rechteck">
            <a:extLst>
              <a:ext uri="{FF2B5EF4-FFF2-40B4-BE49-F238E27FC236}">
                <a16:creationId xmlns:a16="http://schemas.microsoft.com/office/drawing/2014/main" id="{E6AB41C2-B97C-4B5B-B3A7-980B47D8BCA4}"/>
              </a:ext>
            </a:extLst>
          </p:cNvPr>
          <p:cNvSpPr/>
          <p:nvPr userDrawn="1"/>
        </p:nvSpPr>
        <p:spPr bwMode="gray">
          <a:xfrm>
            <a:off x="10439990" y="1279684"/>
            <a:ext cx="446293" cy="450849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1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9B9FE7F-2243-42F8-843A-75576AD13FB7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33131" y="4918868"/>
            <a:ext cx="3777415" cy="170739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6A3B03F-1F05-4E11-B6DF-C0C3ECC903D6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42339" y="4918868"/>
            <a:ext cx="3777415" cy="1707392"/>
          </a:xfrm>
          <a:prstGeom prst="rect">
            <a:avLst/>
          </a:prstGeom>
        </p:spPr>
      </p:pic>
      <p:pic>
        <p:nvPicPr>
          <p:cNvPr id="22" name="Picture 21" descr="A picture containing text&#10;&#10;Description automatically generated">
            <a:extLst>
              <a:ext uri="{FF2B5EF4-FFF2-40B4-BE49-F238E27FC236}">
                <a16:creationId xmlns:a16="http://schemas.microsoft.com/office/drawing/2014/main" id="{6C6373E0-6C39-4959-B74A-D97718821840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619754" y="5246384"/>
            <a:ext cx="1245399" cy="1052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742869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ar">
            <a:extLst>
              <a:ext uri="{FF2B5EF4-FFF2-40B4-BE49-F238E27FC236}">
                <a16:creationId xmlns:a16="http://schemas.microsoft.com/office/drawing/2014/main" id="{8C59F0BE-E094-4F6F-B663-07A571A19A62}"/>
              </a:ext>
            </a:extLst>
          </p:cNvPr>
          <p:cNvSpPr/>
          <p:nvPr userDrawn="1"/>
        </p:nvSpPr>
        <p:spPr bwMode="gray">
          <a:xfrm>
            <a:off x="7158792" y="4886960"/>
            <a:ext cx="4863877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801" dirty="0" err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1" y="3700611"/>
            <a:ext cx="10627783" cy="78996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This is the sub-line</a:t>
            </a:r>
          </a:p>
          <a:p>
            <a:r>
              <a:rPr lang="en-GB" dirty="0"/>
              <a:t>Project name | Date</a:t>
            </a: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933135" y="2542202"/>
            <a:ext cx="10628948" cy="960263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3467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Alternative title slide</a:t>
            </a:r>
            <a:br>
              <a:rPr lang="en-GB" dirty="0"/>
            </a:br>
            <a:r>
              <a:rPr lang="en-GB" dirty="0"/>
              <a:t>without photo</a:t>
            </a:r>
          </a:p>
        </p:txBody>
      </p:sp>
      <p:grpSp>
        <p:nvGrpSpPr>
          <p:cNvPr id="8" name="Key Visual">
            <a:extLst>
              <a:ext uri="{FF2B5EF4-FFF2-40B4-BE49-F238E27FC236}">
                <a16:creationId xmlns:a16="http://schemas.microsoft.com/office/drawing/2014/main" id="{1E0F1E1C-CA23-484C-B4BB-7C7FB71D6C86}"/>
              </a:ext>
            </a:extLst>
          </p:cNvPr>
          <p:cNvGrpSpPr/>
          <p:nvPr userDrawn="1"/>
        </p:nvGrpSpPr>
        <p:grpSpPr bwMode="gray">
          <a:xfrm>
            <a:off x="164182" y="165106"/>
            <a:ext cx="5044017" cy="1340924"/>
            <a:chOff x="4846637" y="119557"/>
            <a:chExt cx="3783013" cy="1005693"/>
          </a:xfrm>
        </p:grpSpPr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361BEDD0-CC28-449C-8AF8-28ECB9820DCA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2AF78ACF-6170-47AC-80E0-F6021AD8B19F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1" dirty="0"/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5BAE5611-256D-4234-B00F-EB779B3EA9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1" dirty="0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D32235C7-71CD-4034-844A-03FD0D112CE2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1" dirty="0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717CA073-D9FE-4EFD-801F-27AB9308B31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1" dirty="0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96D6392-4316-4878-8425-B89B6783D9F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3131" y="4918868"/>
            <a:ext cx="3777415" cy="170739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6A3B03F-1F05-4E11-B6DF-C0C3ECC903D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42339" y="4918868"/>
            <a:ext cx="3777415" cy="1707392"/>
          </a:xfrm>
          <a:prstGeom prst="rect">
            <a:avLst/>
          </a:prstGeom>
        </p:spPr>
      </p:pic>
      <p:pic>
        <p:nvPicPr>
          <p:cNvPr id="20" name="Picture 19" descr="A picture containing text&#10;&#10;Description automatically generated">
            <a:extLst>
              <a:ext uri="{FF2B5EF4-FFF2-40B4-BE49-F238E27FC236}">
                <a16:creationId xmlns:a16="http://schemas.microsoft.com/office/drawing/2014/main" id="{22546F9C-7A78-4583-8A7F-7B4043F217A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619754" y="5246384"/>
            <a:ext cx="1245399" cy="1052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24430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9" y="320283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F0E6115A-0138-4831-8CBC-F3B86D4660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9" y="1361293"/>
            <a:ext cx="9563579" cy="4660625"/>
          </a:xfrm>
        </p:spPr>
        <p:txBody>
          <a:bodyPr/>
          <a:lstStyle>
            <a:lvl1pPr marL="304784" indent="-304784">
              <a:spcBef>
                <a:spcPts val="2400"/>
              </a:spcBef>
              <a:buFont typeface="+mj-lt"/>
              <a:buAutoNum type="arabicPeriod"/>
              <a:defRPr/>
            </a:lvl1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B452EF93-E523-4879-A016-E498F54384D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153431B-7D6D-4B55-A0DF-43777214784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190EEF8-EC05-4B47-999A-57A36EBAB75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933224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9" y="320283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grpSp>
        <p:nvGrpSpPr>
          <p:cNvPr id="6" name="Key Visual">
            <a:extLst>
              <a:ext uri="{FF2B5EF4-FFF2-40B4-BE49-F238E27FC236}">
                <a16:creationId xmlns:a16="http://schemas.microsoft.com/office/drawing/2014/main" id="{77156747-85E7-4ED4-B2ED-42ABA70FA613}"/>
              </a:ext>
            </a:extLst>
          </p:cNvPr>
          <p:cNvGrpSpPr/>
          <p:nvPr userDrawn="1"/>
        </p:nvGrpSpPr>
        <p:grpSpPr bwMode="gray">
          <a:xfrm flipV="1">
            <a:off x="164180" y="5311123"/>
            <a:ext cx="3094437" cy="822639"/>
            <a:chOff x="4846637" y="119557"/>
            <a:chExt cx="3783013" cy="1005693"/>
          </a:xfrm>
        </p:grpSpPr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2E6C23C4-9083-4866-858D-0C04644D965B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FB0BB156-07F2-4B83-B5A7-E91DE0017F5B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1" dirty="0"/>
            </a:p>
          </p:txBody>
        </p:sp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86502DB2-D1D5-44BB-955E-FA20933B0C5A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1" dirty="0"/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A25DFF6E-FE1D-49A8-A873-770951547FF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1" dirty="0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8E38456C-C414-4CEB-A953-0F72775B0C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1" dirty="0"/>
            </a:p>
          </p:txBody>
        </p:sp>
      </p:grp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32E1886A-3475-4E66-B3BF-1AD48A2030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9" y="1361298"/>
            <a:ext cx="9563579" cy="3746844"/>
          </a:xfrm>
        </p:spPr>
        <p:txBody>
          <a:bodyPr/>
          <a:lstStyle>
            <a:lvl1pPr marL="0" marR="0" indent="0" algn="l" defTabSz="914354" rtl="0" eaLnBrk="1" fontAlgn="auto" latinLnBrk="0" hangingPunct="1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lvl1pPr>
          </a:lstStyle>
          <a:p>
            <a:pPr marL="304784" marR="0" lvl="0" indent="-304784" algn="l" defTabSz="914354" rtl="0" eaLnBrk="1" fontAlgn="auto" latinLnBrk="0" hangingPunct="1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GB" dirty="0"/>
              <a:t>Click to add text</a:t>
            </a:r>
          </a:p>
        </p:txBody>
      </p:sp>
      <p:sp>
        <p:nvSpPr>
          <p:cNvPr id="13" name="Datumsplatzhalter 12">
            <a:extLst>
              <a:ext uri="{FF2B5EF4-FFF2-40B4-BE49-F238E27FC236}">
                <a16:creationId xmlns:a16="http://schemas.microsoft.com/office/drawing/2014/main" id="{E5D8E01E-F49F-4D57-89D4-E949623D1DC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14" name="Fußzeilenplatzhalter 13">
            <a:extLst>
              <a:ext uri="{FF2B5EF4-FFF2-40B4-BE49-F238E27FC236}">
                <a16:creationId xmlns:a16="http://schemas.microsoft.com/office/drawing/2014/main" id="{BCF8D0CE-4095-4F50-924A-6E387AE4CF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5" name="Foliennummernplatzhalter 14">
            <a:extLst>
              <a:ext uri="{FF2B5EF4-FFF2-40B4-BE49-F238E27FC236}">
                <a16:creationId xmlns:a16="http://schemas.microsoft.com/office/drawing/2014/main" id="{4509B031-4623-4B3A-8E75-E14CEB8CCF1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208415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tart slide, b/w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64185" y="165100"/>
            <a:ext cx="11858487" cy="5968659"/>
          </a:xfrm>
          <a:prstGeom prst="rect">
            <a:avLst/>
          </a:prstGeom>
        </p:spPr>
      </p:pic>
      <p:pic>
        <p:nvPicPr>
          <p:cNvPr id="20" name="Grafik 19" descr="Ein Bild, das Säge enthält.&#10;&#10;Automatisch generierte Beschreibung">
            <a:extLst>
              <a:ext uri="{FF2B5EF4-FFF2-40B4-BE49-F238E27FC236}">
                <a16:creationId xmlns:a16="http://schemas.microsoft.com/office/drawing/2014/main" id="{BCF144E3-F322-4496-87EE-8035011D1A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64180" y="2093674"/>
            <a:ext cx="11860800" cy="4040085"/>
          </a:xfrm>
          <a:prstGeom prst="rect">
            <a:avLst/>
          </a:prstGeom>
        </p:spPr>
      </p:pic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1" y="4938869"/>
            <a:ext cx="10627783" cy="292388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This is the sub-line</a:t>
            </a: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933135" y="3793154"/>
            <a:ext cx="10628948" cy="960263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3467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Section start slide</a:t>
            </a:r>
            <a:br>
              <a:rPr lang="en-GB" dirty="0"/>
            </a:br>
            <a:r>
              <a:rPr lang="en-GB" dirty="0"/>
              <a:t>with b/w GIZ key visual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0DC1FF66-9C6A-433E-8553-8083512E962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EF569824-8B73-4A2E-B4EF-29A198DE52A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540C7464-2E6B-420A-8943-567BDD64941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7464703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tart slide,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64185" y="165100"/>
            <a:ext cx="11858487" cy="5968659"/>
          </a:xfrm>
          <a:noFill/>
        </p:spPr>
        <p:txBody>
          <a:bodyPr tIns="720000" rIns="0"/>
          <a:lstStyle>
            <a:lvl1pPr marL="0" marR="0" indent="0" algn="ctr" defTabSz="914354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667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.</a:t>
            </a:r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6096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222463" y="562187"/>
            <a:ext cx="281941" cy="6096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1"/>
          </a:p>
        </p:txBody>
      </p: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64185" y="2093674"/>
            <a:ext cx="11858487" cy="4040085"/>
          </a:xfrm>
          <a:prstGeom prst="rect">
            <a:avLst/>
          </a:prstGeom>
          <a:blipFill dpi="0" rotWithShape="1">
            <a:blip r:embed="rId2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sz="3467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Section start slide</a:t>
            </a:r>
            <a:br>
              <a:rPr lang="en-GB" dirty="0"/>
            </a:br>
            <a:r>
              <a:rPr lang="en-GB" dirty="0"/>
              <a:t>with background photo (interchangeable)</a:t>
            </a: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9996033" y="1966813"/>
            <a:ext cx="1662545" cy="1147156"/>
          </a:xfrm>
          <a:prstGeom prst="rect">
            <a:avLst/>
          </a:prstGeom>
        </p:spPr>
      </p:pic>
      <p:sp>
        <p:nvSpPr>
          <p:cNvPr id="28" name="Subline">
            <a:extLst>
              <a:ext uri="{FF2B5EF4-FFF2-40B4-BE49-F238E27FC236}">
                <a16:creationId xmlns:a16="http://schemas.microsoft.com/office/drawing/2014/main" id="{6699B1E5-C447-4674-92BB-C2A1F3ADCF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1" y="4938869"/>
            <a:ext cx="10627783" cy="292388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This is the sub-line</a:t>
            </a:r>
          </a:p>
        </p:txBody>
      </p:sp>
      <p:sp>
        <p:nvSpPr>
          <p:cNvPr id="29" name="1.">
            <a:extLst>
              <a:ext uri="{FF2B5EF4-FFF2-40B4-BE49-F238E27FC236}">
                <a16:creationId xmlns:a16="http://schemas.microsoft.com/office/drawing/2014/main" id="{DF731E94-BC4E-4147-8280-79F13CCEF08B}"/>
              </a:ext>
            </a:extLst>
          </p:cNvPr>
          <p:cNvSpPr/>
          <p:nvPr userDrawn="1"/>
        </p:nvSpPr>
        <p:spPr bwMode="gray">
          <a:xfrm>
            <a:off x="5456994" y="170889"/>
            <a:ext cx="196850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54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Click on this icon to insert a new photo.</a:t>
            </a:r>
          </a:p>
        </p:txBody>
      </p:sp>
      <p:sp>
        <p:nvSpPr>
          <p:cNvPr id="30" name="2.">
            <a:extLst>
              <a:ext uri="{FF2B5EF4-FFF2-40B4-BE49-F238E27FC236}">
                <a16:creationId xmlns:a16="http://schemas.microsoft.com/office/drawing/2014/main" id="{6B919EA4-50E9-46C9-AC5A-76AC20E25106}"/>
              </a:ext>
            </a:extLst>
          </p:cNvPr>
          <p:cNvSpPr/>
          <p:nvPr userDrawn="1"/>
        </p:nvSpPr>
        <p:spPr bwMode="gray">
          <a:xfrm>
            <a:off x="7335821" y="170888"/>
            <a:ext cx="196850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54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Reset the slide.</a:t>
            </a:r>
          </a:p>
        </p:txBody>
      </p:sp>
      <p:sp>
        <p:nvSpPr>
          <p:cNvPr id="31" name="3.">
            <a:extLst>
              <a:ext uri="{FF2B5EF4-FFF2-40B4-BE49-F238E27FC236}">
                <a16:creationId xmlns:a16="http://schemas.microsoft.com/office/drawing/2014/main" id="{36FCB48E-A225-433E-9552-1EC05D2E90CB}"/>
              </a:ext>
            </a:extLst>
          </p:cNvPr>
          <p:cNvSpPr/>
          <p:nvPr userDrawn="1"/>
        </p:nvSpPr>
        <p:spPr bwMode="gray">
          <a:xfrm>
            <a:off x="9682482" y="170888"/>
            <a:ext cx="248426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54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Where necessary, change the section using the ‘Crop’ function.</a:t>
            </a:r>
          </a:p>
        </p:txBody>
      </p:sp>
      <p:sp>
        <p:nvSpPr>
          <p:cNvPr id="32" name="how">
            <a:extLst>
              <a:ext uri="{FF2B5EF4-FFF2-40B4-BE49-F238E27FC236}">
                <a16:creationId xmlns:a16="http://schemas.microsoft.com/office/drawing/2014/main" id="{308DC210-80AE-4E96-8C9E-08E1D0F3C4B1}"/>
              </a:ext>
            </a:extLst>
          </p:cNvPr>
          <p:cNvSpPr txBox="1"/>
          <p:nvPr userDrawn="1"/>
        </p:nvSpPr>
        <p:spPr bwMode="gray">
          <a:xfrm>
            <a:off x="-3743070" y="237068"/>
            <a:ext cx="36615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2" marR="0" lvl="0" indent="-171442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="0" dirty="0">
                <a:solidFill>
                  <a:schemeClr val="bg1">
                    <a:lumMod val="50000"/>
                  </a:schemeClr>
                </a:solidFill>
              </a:rPr>
              <a:t>Click on image above transparent section.</a:t>
            </a:r>
          </a:p>
          <a:p>
            <a:pPr marL="171442" marR="0" lvl="0" indent="-171442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="0" dirty="0">
                <a:solidFill>
                  <a:schemeClr val="bg1">
                    <a:lumMod val="50000"/>
                  </a:schemeClr>
                </a:solidFill>
              </a:rPr>
              <a:t>Delete image by pressing the DEL key.</a:t>
            </a:r>
          </a:p>
          <a:p>
            <a:pPr marL="171442" marR="0" lvl="0" indent="-171442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="0" dirty="0">
                <a:solidFill>
                  <a:schemeClr val="bg1">
                    <a:lumMod val="50000"/>
                  </a:schemeClr>
                </a:solidFill>
              </a:rPr>
              <a:t>Click on small icon in centre of page.</a:t>
            </a:r>
          </a:p>
          <a:p>
            <a:pPr marL="171442" marR="0" lvl="0" indent="-171442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="0" dirty="0">
                <a:solidFill>
                  <a:schemeClr val="bg1">
                    <a:lumMod val="50000"/>
                  </a:schemeClr>
                </a:solidFill>
              </a:rPr>
              <a:t>Select photo.</a:t>
            </a:r>
          </a:p>
          <a:p>
            <a:pPr marL="171442" marR="0" lvl="0" indent="-171442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="0" dirty="0">
                <a:solidFill>
                  <a:schemeClr val="bg1">
                    <a:lumMod val="50000"/>
                  </a:schemeClr>
                </a:solidFill>
              </a:rPr>
              <a:t>Select ‘Home / Reset ’.</a:t>
            </a:r>
          </a:p>
          <a:p>
            <a:pPr marL="171442" marR="0" lvl="0" indent="-171442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="0" dirty="0">
                <a:solidFill>
                  <a:schemeClr val="bg1">
                    <a:lumMod val="50000"/>
                  </a:schemeClr>
                </a:solidFill>
              </a:rPr>
              <a:t>If required, edit the section under ‘Format/Crop ’.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CA10962-7562-45EF-9BCC-CF8E4A8ECDD8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EDF0250-D30F-4BC8-BDE1-DB1BD325237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98F0E3FB-E27A-4457-B526-B2D2906906A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3" name="Grafik 22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AFC53F5D-C099-4AB8-BEA0-0C0599C54F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0418" r="36621"/>
          <a:stretch/>
        </p:blipFill>
        <p:spPr>
          <a:xfrm>
            <a:off x="9996731" y="1029497"/>
            <a:ext cx="517191" cy="787908"/>
          </a:xfrm>
          <a:prstGeom prst="rect">
            <a:avLst/>
          </a:prstGeom>
        </p:spPr>
      </p:pic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71BF95A1-C507-454F-AD5B-C1AE17A76F07}"/>
              </a:ext>
            </a:extLst>
          </p:cNvPr>
          <p:cNvGrpSpPr/>
          <p:nvPr userDrawn="1"/>
        </p:nvGrpSpPr>
        <p:grpSpPr>
          <a:xfrm>
            <a:off x="7472795" y="1034676"/>
            <a:ext cx="2117468" cy="866995"/>
            <a:chOff x="5604594" y="1459908"/>
            <a:chExt cx="1588101" cy="650246"/>
          </a:xfrm>
        </p:grpSpPr>
        <p:pic>
          <p:nvPicPr>
            <p:cNvPr id="34" name="Grafik 33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355A07BF-0F32-412A-AAD2-48911D07B2F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5604594" y="1459908"/>
              <a:ext cx="1588101" cy="650246"/>
            </a:xfrm>
            <a:prstGeom prst="rect">
              <a:avLst/>
            </a:prstGeom>
          </p:spPr>
        </p:pic>
        <p:sp>
          <p:nvSpPr>
            <p:cNvPr id="35" name="Rechteck 34">
              <a:extLst>
                <a:ext uri="{FF2B5EF4-FFF2-40B4-BE49-F238E27FC236}">
                  <a16:creationId xmlns:a16="http://schemas.microsoft.com/office/drawing/2014/main" id="{B2564D52-B4AC-4D61-B46E-BE3CE7851C95}"/>
                </a:ext>
              </a:extLst>
            </p:cNvPr>
            <p:cNvSpPr/>
            <p:nvPr userDrawn="1"/>
          </p:nvSpPr>
          <p:spPr bwMode="gray">
            <a:xfrm>
              <a:off x="6631396" y="1739890"/>
              <a:ext cx="482357" cy="179961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801"/>
            </a:p>
          </p:txBody>
        </p:sp>
      </p:grpSp>
      <p:sp>
        <p:nvSpPr>
          <p:cNvPr id="36" name="Rechteck">
            <a:extLst>
              <a:ext uri="{FF2B5EF4-FFF2-40B4-BE49-F238E27FC236}">
                <a16:creationId xmlns:a16="http://schemas.microsoft.com/office/drawing/2014/main" id="{9A38222B-6179-4D47-87DD-F77D00C82A5F}"/>
              </a:ext>
            </a:extLst>
          </p:cNvPr>
          <p:cNvSpPr/>
          <p:nvPr userDrawn="1"/>
        </p:nvSpPr>
        <p:spPr bwMode="gray">
          <a:xfrm>
            <a:off x="10040048" y="1279684"/>
            <a:ext cx="446293" cy="450849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1"/>
          </a:p>
        </p:txBody>
      </p:sp>
    </p:spTree>
    <p:extLst>
      <p:ext uri="{BB962C8B-B14F-4D97-AF65-F5344CB8AC3E}">
        <p14:creationId xmlns:p14="http://schemas.microsoft.com/office/powerpoint/2010/main" val="1178511226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tart slide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1" y="3700617"/>
            <a:ext cx="10627783" cy="292388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This is the sub-line</a:t>
            </a: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933135" y="2542202"/>
            <a:ext cx="10628948" cy="960263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3467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Section start slide</a:t>
            </a:r>
            <a:br>
              <a:rPr lang="en-GB" dirty="0"/>
            </a:br>
            <a:r>
              <a:rPr lang="en-GB" dirty="0"/>
              <a:t>This may also have two lines</a:t>
            </a:r>
          </a:p>
        </p:txBody>
      </p:sp>
      <p:grpSp>
        <p:nvGrpSpPr>
          <p:cNvPr id="8" name="Key Visual">
            <a:extLst>
              <a:ext uri="{FF2B5EF4-FFF2-40B4-BE49-F238E27FC236}">
                <a16:creationId xmlns:a16="http://schemas.microsoft.com/office/drawing/2014/main" id="{1E0F1E1C-CA23-484C-B4BB-7C7FB71D6C86}"/>
              </a:ext>
            </a:extLst>
          </p:cNvPr>
          <p:cNvGrpSpPr/>
          <p:nvPr userDrawn="1"/>
        </p:nvGrpSpPr>
        <p:grpSpPr bwMode="gray">
          <a:xfrm>
            <a:off x="164182" y="165106"/>
            <a:ext cx="5044017" cy="1340924"/>
            <a:chOff x="4846637" y="119557"/>
            <a:chExt cx="3783013" cy="1005693"/>
          </a:xfrm>
        </p:grpSpPr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361BEDD0-CC28-449C-8AF8-28ECB9820DCA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2AF78ACF-6170-47AC-80E0-F6021AD8B19F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1" dirty="0"/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5BAE5611-256D-4234-B00F-EB779B3EA9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1" dirty="0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D32235C7-71CD-4034-844A-03FD0D112CE2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1" dirty="0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717CA073-D9FE-4EFD-801F-27AB9308B31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1" dirty="0"/>
            </a:p>
          </p:txBody>
        </p:sp>
      </p:grp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D88D0E22-2017-4208-9ADC-47A2FAF1D43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F9F9B96F-E57D-429A-9EB5-D561A8B62E5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5AA07C4F-927A-4ADF-8F4E-0E641F59E17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5264042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 slide, b/w 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64185" y="165100"/>
            <a:ext cx="11858487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64185" y="165100"/>
            <a:ext cx="11858487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01"/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114267" y="2737266"/>
            <a:ext cx="9963471" cy="50680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600"/>
              </a:spcBef>
              <a:defRPr sz="3467" b="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Intermediate slide</a:t>
            </a:r>
            <a:endParaRPr lang="en-GB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0132F28-06B2-4221-9B40-46373C4BF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1382050-2B79-493B-95AA-DBF7B8349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C291D8C-7803-47D0-8143-6798277D7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1177881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 slide,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114267" y="2737266"/>
            <a:ext cx="9963471" cy="50680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600"/>
              </a:spcBef>
              <a:defRPr sz="3467" b="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Intermediate slide</a:t>
            </a:r>
            <a:endParaRPr lang="en-GB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E4858B5A-3D9C-44AE-ADA7-B7DF2E935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D743612B-9303-4BD1-8570-21C327D0D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364C8BC3-F5EC-4CDC-BEF6-A683BD9DD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7707041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hotos PR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DC6F8-EF6E-1D4C-9CDE-4FF4F94AE95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467225"/>
            <a:ext cx="10515600" cy="1325563"/>
          </a:xfr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Divider slide title</a:t>
            </a:r>
          </a:p>
        </p:txBody>
      </p:sp>
    </p:spTree>
    <p:extLst>
      <p:ext uri="{BB962C8B-B14F-4D97-AF65-F5344CB8AC3E}">
        <p14:creationId xmlns:p14="http://schemas.microsoft.com/office/powerpoint/2010/main" val="866867090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pos="5216">
          <p15:clr>
            <a:srgbClr val="FBAE40"/>
          </p15:clr>
        </p15:guide>
        <p15:guide id="2" orient="horz" pos="146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 slide, white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114267" y="2737266"/>
            <a:ext cx="9963471" cy="50680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600"/>
              </a:spcBef>
              <a:defRPr sz="3467" b="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Intermediate slide</a:t>
            </a:r>
            <a:endParaRPr lang="en-GB" dirty="0"/>
          </a:p>
        </p:txBody>
      </p:sp>
      <p:grpSp>
        <p:nvGrpSpPr>
          <p:cNvPr id="12" name="Key Visual">
            <a:extLst>
              <a:ext uri="{FF2B5EF4-FFF2-40B4-BE49-F238E27FC236}">
                <a16:creationId xmlns:a16="http://schemas.microsoft.com/office/drawing/2014/main" id="{D9D8699C-EAEE-4654-9DB5-5DBEA94DFD69}"/>
              </a:ext>
            </a:extLst>
          </p:cNvPr>
          <p:cNvGrpSpPr/>
          <p:nvPr userDrawn="1"/>
        </p:nvGrpSpPr>
        <p:grpSpPr bwMode="gray">
          <a:xfrm flipV="1">
            <a:off x="164183" y="4525215"/>
            <a:ext cx="6050711" cy="1608548"/>
            <a:chOff x="4846637" y="119557"/>
            <a:chExt cx="3783013" cy="1005693"/>
          </a:xfrm>
        </p:grpSpPr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57ACA972-95E7-4330-A959-68C656E58B90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EF93F907-303A-4592-848E-F1A7AFDDDD4A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1" dirty="0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C8AAE6CE-CD01-4233-9E65-D495D92CF1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1" dirty="0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1AAC9A52-2206-4D16-A752-9C733CC5CB7F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1" dirty="0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8D075FE9-0EDA-4BE2-B2C1-22DF2B8842B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1" dirty="0"/>
            </a:p>
          </p:txBody>
        </p:sp>
      </p:grpSp>
      <p:grpSp>
        <p:nvGrpSpPr>
          <p:cNvPr id="36" name="Key Visual">
            <a:extLst>
              <a:ext uri="{FF2B5EF4-FFF2-40B4-BE49-F238E27FC236}">
                <a16:creationId xmlns:a16="http://schemas.microsoft.com/office/drawing/2014/main" id="{C7D69FF2-A45A-405D-BC43-69B4E925551F}"/>
              </a:ext>
            </a:extLst>
          </p:cNvPr>
          <p:cNvGrpSpPr/>
          <p:nvPr userDrawn="1"/>
        </p:nvGrpSpPr>
        <p:grpSpPr bwMode="gray">
          <a:xfrm flipH="1">
            <a:off x="8934717" y="165100"/>
            <a:ext cx="3087951" cy="820915"/>
            <a:chOff x="4846637" y="119557"/>
            <a:chExt cx="3783013" cy="1005693"/>
          </a:xfrm>
        </p:grpSpPr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67E195A5-1DB2-4051-897C-B5E84120B476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9234AB9A-5088-479E-92C2-4F81972E1E55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1" dirty="0"/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5FBB400A-FFCE-4E88-B1BF-846AC7A46F8E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1" dirty="0"/>
            </a:p>
          </p:txBody>
        </p:sp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4A214495-DB26-435D-9164-4A350ECF007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1" dirty="0"/>
            </a:p>
          </p:txBody>
        </p:sp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AD46CA09-12E7-4803-A8A0-CC8821A2FBF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1" dirty="0"/>
            </a:p>
          </p:txBody>
        </p:sp>
      </p:grp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D7087B2-841C-4578-8D4C-FD96605E1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0812E5FB-AE5B-45DE-A139-9BF8C60A3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5C4834F1-8AA0-4335-9A3C-58D358314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0533094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 slide,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64185" y="165100"/>
            <a:ext cx="11858487" cy="5968659"/>
          </a:xfrm>
          <a:noFill/>
        </p:spPr>
        <p:txBody>
          <a:bodyPr tIns="720000" rIns="0"/>
          <a:lstStyle>
            <a:lvl1pPr marL="0" marR="0" indent="0" algn="ctr" defTabSz="914354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667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.</a:t>
            </a:r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6096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64185" y="2093674"/>
            <a:ext cx="11858487" cy="4040085"/>
          </a:xfrm>
          <a:prstGeom prst="rect">
            <a:avLst/>
          </a:prstGeom>
          <a:blipFill dpi="0" rotWithShape="1">
            <a:blip r:embed="rId2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900000" bIns="684000" anchor="b">
            <a:noAutofit/>
          </a:bodyPr>
          <a:lstStyle>
            <a:lvl1pPr>
              <a:defRPr sz="3467"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Intermediate slide, photo</a:t>
            </a:r>
            <a:br>
              <a:rPr lang="en-GB" dirty="0"/>
            </a:br>
            <a:r>
              <a:rPr lang="en-GB" dirty="0"/>
              <a:t>(interchangeable)</a:t>
            </a: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9996033" y="1966813"/>
            <a:ext cx="1662545" cy="1147156"/>
          </a:xfrm>
          <a:prstGeom prst="rect">
            <a:avLst/>
          </a:prstGeom>
        </p:spPr>
      </p:pic>
      <p:sp>
        <p:nvSpPr>
          <p:cNvPr id="28" name="1.">
            <a:extLst>
              <a:ext uri="{FF2B5EF4-FFF2-40B4-BE49-F238E27FC236}">
                <a16:creationId xmlns:a16="http://schemas.microsoft.com/office/drawing/2014/main" id="{0BCFDBF6-0C4F-4BA9-84EB-ED3466065719}"/>
              </a:ext>
            </a:extLst>
          </p:cNvPr>
          <p:cNvSpPr/>
          <p:nvPr userDrawn="1"/>
        </p:nvSpPr>
        <p:spPr bwMode="gray">
          <a:xfrm>
            <a:off x="5456994" y="170889"/>
            <a:ext cx="196850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54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Click on this icon to insert a new photo.</a:t>
            </a:r>
          </a:p>
        </p:txBody>
      </p:sp>
      <p:sp>
        <p:nvSpPr>
          <p:cNvPr id="29" name="2.">
            <a:extLst>
              <a:ext uri="{FF2B5EF4-FFF2-40B4-BE49-F238E27FC236}">
                <a16:creationId xmlns:a16="http://schemas.microsoft.com/office/drawing/2014/main" id="{918BC469-7392-45B5-882F-1B971DBE17B2}"/>
              </a:ext>
            </a:extLst>
          </p:cNvPr>
          <p:cNvSpPr/>
          <p:nvPr userDrawn="1"/>
        </p:nvSpPr>
        <p:spPr bwMode="gray">
          <a:xfrm>
            <a:off x="7335821" y="170888"/>
            <a:ext cx="196850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54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Reset the slide.</a:t>
            </a:r>
          </a:p>
        </p:txBody>
      </p:sp>
      <p:sp>
        <p:nvSpPr>
          <p:cNvPr id="30" name="3.">
            <a:extLst>
              <a:ext uri="{FF2B5EF4-FFF2-40B4-BE49-F238E27FC236}">
                <a16:creationId xmlns:a16="http://schemas.microsoft.com/office/drawing/2014/main" id="{431D4BE7-4DC0-4A8D-8A4E-899AB39C9BFA}"/>
              </a:ext>
            </a:extLst>
          </p:cNvPr>
          <p:cNvSpPr/>
          <p:nvPr userDrawn="1"/>
        </p:nvSpPr>
        <p:spPr bwMode="gray">
          <a:xfrm>
            <a:off x="9682482" y="170888"/>
            <a:ext cx="248426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54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Where necessary, change the section using the ‘Crop’ function.</a:t>
            </a:r>
          </a:p>
        </p:txBody>
      </p:sp>
      <p:sp>
        <p:nvSpPr>
          <p:cNvPr id="31" name="how">
            <a:extLst>
              <a:ext uri="{FF2B5EF4-FFF2-40B4-BE49-F238E27FC236}">
                <a16:creationId xmlns:a16="http://schemas.microsoft.com/office/drawing/2014/main" id="{CFE17404-D559-410E-817A-BE37032A4EC8}"/>
              </a:ext>
            </a:extLst>
          </p:cNvPr>
          <p:cNvSpPr txBox="1"/>
          <p:nvPr userDrawn="1"/>
        </p:nvSpPr>
        <p:spPr bwMode="gray">
          <a:xfrm>
            <a:off x="-3743070" y="237068"/>
            <a:ext cx="36615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2" marR="0" lvl="0" indent="-171442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="0" dirty="0">
                <a:solidFill>
                  <a:schemeClr val="bg1">
                    <a:lumMod val="50000"/>
                  </a:schemeClr>
                </a:solidFill>
              </a:rPr>
              <a:t>Click on image above transparent section.</a:t>
            </a:r>
          </a:p>
          <a:p>
            <a:pPr marL="171442" marR="0" lvl="0" indent="-171442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="0" dirty="0">
                <a:solidFill>
                  <a:schemeClr val="bg1">
                    <a:lumMod val="50000"/>
                  </a:schemeClr>
                </a:solidFill>
              </a:rPr>
              <a:t>Delete image by pressing the DEL key.</a:t>
            </a:r>
          </a:p>
          <a:p>
            <a:pPr marL="171442" marR="0" lvl="0" indent="-171442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="0" dirty="0">
                <a:solidFill>
                  <a:schemeClr val="bg1">
                    <a:lumMod val="50000"/>
                  </a:schemeClr>
                </a:solidFill>
              </a:rPr>
              <a:t>Click on small icon in centre of page.</a:t>
            </a:r>
          </a:p>
          <a:p>
            <a:pPr marL="171442" marR="0" lvl="0" indent="-171442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="0" dirty="0">
                <a:solidFill>
                  <a:schemeClr val="bg1">
                    <a:lumMod val="50000"/>
                  </a:schemeClr>
                </a:solidFill>
              </a:rPr>
              <a:t>Select photo.</a:t>
            </a:r>
          </a:p>
          <a:p>
            <a:pPr marL="171442" marR="0" lvl="0" indent="-171442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="0" dirty="0">
                <a:solidFill>
                  <a:schemeClr val="bg1">
                    <a:lumMod val="50000"/>
                  </a:schemeClr>
                </a:solidFill>
              </a:rPr>
              <a:t>Select ‘Home / Reset ’.</a:t>
            </a:r>
          </a:p>
          <a:p>
            <a:pPr marL="171442" marR="0" lvl="0" indent="-171442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="0" dirty="0">
                <a:solidFill>
                  <a:schemeClr val="bg1">
                    <a:lumMod val="50000"/>
                  </a:schemeClr>
                </a:solidFill>
              </a:rPr>
              <a:t>If required, edit the section under ‘Format/Crop ’.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5D92098-BA3C-4707-8ABA-0C27A011DB6B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45C6D00-0E00-4289-836D-A87919E2F94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C45153B9-0A46-4ECF-876F-E46153C49C5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9" name="Grafik 18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F90E96F9-8FB8-41D7-9257-7179FD053D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0418" r="36621"/>
          <a:stretch/>
        </p:blipFill>
        <p:spPr>
          <a:xfrm>
            <a:off x="9996731" y="1029497"/>
            <a:ext cx="517191" cy="787908"/>
          </a:xfrm>
          <a:prstGeom prst="rect">
            <a:avLst/>
          </a:prstGeom>
        </p:spPr>
      </p:pic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67BCCCE2-341A-478B-A3EC-6046F8A5D497}"/>
              </a:ext>
            </a:extLst>
          </p:cNvPr>
          <p:cNvGrpSpPr/>
          <p:nvPr userDrawn="1"/>
        </p:nvGrpSpPr>
        <p:grpSpPr>
          <a:xfrm>
            <a:off x="7472795" y="1034676"/>
            <a:ext cx="2117468" cy="866995"/>
            <a:chOff x="5604594" y="1459908"/>
            <a:chExt cx="1588101" cy="650246"/>
          </a:xfrm>
        </p:grpSpPr>
        <p:pic>
          <p:nvPicPr>
            <p:cNvPr id="32" name="Grafik 31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78A59224-4957-4C08-BE65-D8BD25A23E4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5604594" y="1459908"/>
              <a:ext cx="1588101" cy="650246"/>
            </a:xfrm>
            <a:prstGeom prst="rect">
              <a:avLst/>
            </a:prstGeom>
          </p:spPr>
        </p:pic>
        <p:sp>
          <p:nvSpPr>
            <p:cNvPr id="33" name="Rechteck 32">
              <a:extLst>
                <a:ext uri="{FF2B5EF4-FFF2-40B4-BE49-F238E27FC236}">
                  <a16:creationId xmlns:a16="http://schemas.microsoft.com/office/drawing/2014/main" id="{D3A98BB7-764F-4350-BD71-C6758C885B37}"/>
                </a:ext>
              </a:extLst>
            </p:cNvPr>
            <p:cNvSpPr/>
            <p:nvPr userDrawn="1"/>
          </p:nvSpPr>
          <p:spPr bwMode="gray">
            <a:xfrm>
              <a:off x="6631396" y="1739890"/>
              <a:ext cx="482357" cy="179961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801"/>
            </a:p>
          </p:txBody>
        </p:sp>
      </p:grpSp>
      <p:sp>
        <p:nvSpPr>
          <p:cNvPr id="34" name="Rechteck">
            <a:extLst>
              <a:ext uri="{FF2B5EF4-FFF2-40B4-BE49-F238E27FC236}">
                <a16:creationId xmlns:a16="http://schemas.microsoft.com/office/drawing/2014/main" id="{C2B577D0-C8DA-42B1-BF4C-EE3ACF0A05FC}"/>
              </a:ext>
            </a:extLst>
          </p:cNvPr>
          <p:cNvSpPr/>
          <p:nvPr userDrawn="1"/>
        </p:nvSpPr>
        <p:spPr bwMode="gray">
          <a:xfrm>
            <a:off x="10040048" y="1279684"/>
            <a:ext cx="446293" cy="450849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1"/>
          </a:p>
        </p:txBody>
      </p:sp>
    </p:spTree>
    <p:extLst>
      <p:ext uri="{BB962C8B-B14F-4D97-AF65-F5344CB8AC3E}">
        <p14:creationId xmlns:p14="http://schemas.microsoft.com/office/powerpoint/2010/main" val="3888760366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9" y="1361293"/>
            <a:ext cx="9563579" cy="466062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9" y="320283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403C02B-EA48-4260-811D-43CCEC0F652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572318F-C167-4A9B-9214-245E7E1B678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5A6A7C1-5347-4031-950E-FE89F744C1A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3560344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text slide with sub-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>
            <a:extLst>
              <a:ext uri="{FF2B5EF4-FFF2-40B4-BE49-F238E27FC236}">
                <a16:creationId xmlns:a16="http://schemas.microsoft.com/office/drawing/2014/main" id="{726EAD89-A3DC-4500-9071-F28C7DB87E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9" y="352042"/>
            <a:ext cx="11422911" cy="360753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7BDDDF81-EBEA-4C88-AA55-681A5710CA2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99022" y="774701"/>
            <a:ext cx="11423649" cy="501651"/>
          </a:xfrm>
        </p:spPr>
        <p:txBody>
          <a:bodyPr vert="horz" lIns="0" tIns="0" rIns="72000" bIns="0" rtlCol="0" anchor="t">
            <a:noAutofit/>
          </a:bodyPr>
          <a:lstStyle>
            <a:lvl1pPr>
              <a:defRPr lang="de-DE" sz="1867" b="0" cap="none" baseline="0" smtClean="0"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</a:pPr>
            <a:r>
              <a:rPr lang="en-GB"/>
              <a:t>Click to add sub-line</a:t>
            </a:r>
            <a:endParaRPr lang="en-GB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7" y="1361293"/>
            <a:ext cx="9563577" cy="466062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B548EA6-0BD4-4DE9-880C-9051257B8288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3E7CC3B-6035-4291-B04F-DE018A6C968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D360B5D-15C8-4DDF-99B9-68062FEA375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302737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text slide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9" y="1361292"/>
            <a:ext cx="9563579" cy="378644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9" y="320283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grpSp>
        <p:nvGrpSpPr>
          <p:cNvPr id="20" name="Key Visual">
            <a:extLst>
              <a:ext uri="{FF2B5EF4-FFF2-40B4-BE49-F238E27FC236}">
                <a16:creationId xmlns:a16="http://schemas.microsoft.com/office/drawing/2014/main" id="{BCBD8A78-7D69-4DFD-B354-CF36A84705CB}"/>
              </a:ext>
            </a:extLst>
          </p:cNvPr>
          <p:cNvGrpSpPr/>
          <p:nvPr userDrawn="1"/>
        </p:nvGrpSpPr>
        <p:grpSpPr bwMode="gray">
          <a:xfrm flipV="1">
            <a:off x="164180" y="5311123"/>
            <a:ext cx="3094437" cy="822639"/>
            <a:chOff x="4846637" y="119557"/>
            <a:chExt cx="3783013" cy="1005693"/>
          </a:xfrm>
        </p:grpSpPr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E45BEDC0-179F-43C1-A606-AFD62A6A063E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F6CCD5CC-5505-4485-9297-BB0A34EBB2F6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1" dirty="0"/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18541086-C56A-406D-91E6-D3E933CF7BA3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1" dirty="0"/>
            </a:p>
          </p:txBody>
        </p:sp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1B8A9566-A588-4E4A-8143-1CBDC9C30D67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1" dirty="0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6FDDC1A6-3462-4813-8D80-9E642D6179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1" dirty="0"/>
            </a:p>
          </p:txBody>
        </p:sp>
      </p:grp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7312137B-7817-4520-A9FF-87A20B391AA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0F93DA6A-ABDD-4D0F-AFE3-FF43762B7FB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905C91D-31F5-4E80-9F76-6D372B3A169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7931476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with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9" y="1361293"/>
            <a:ext cx="5496244" cy="466062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8" y="320283"/>
            <a:ext cx="11414444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517961" y="1361293"/>
            <a:ext cx="5496244" cy="466062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F4E7BC60-DC17-4952-AA54-E728E1C62BDC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16123A0-A869-46F1-9E20-A4CCE7F665F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39EFEB5C-119E-416E-84F6-79F25273C8C7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890759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2" orient="horz" pos="2845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with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9" y="1361293"/>
            <a:ext cx="5496244" cy="466062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9" y="320283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2EA4DEB-4859-40BB-BA0A-9D4E262D701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FFE8A212-1664-4A14-896F-DC3AE0C13F6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53C8D80-6BFD-4466-8E36-54C951F12DD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0115054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2845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1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7371926" y="167512"/>
            <a:ext cx="4653681" cy="5966593"/>
          </a:xfrm>
          <a:solidFill>
            <a:schemeClr val="bg2"/>
          </a:solidFill>
        </p:spPr>
        <p:txBody>
          <a:bodyPr tIns="1440000"/>
          <a:lstStyle>
            <a:lvl1pPr algn="ctr">
              <a:defRPr sz="1333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7" y="1361291"/>
            <a:ext cx="6452847" cy="477280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7EA27159-D449-4E61-9234-12331EF258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3"/>
            <a:ext cx="6452847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AF2015D-9762-47AA-9BD6-3FA6CCC0648F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80DC7F6F-F5EA-41B6-BA59-091605C586C9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6AA5DDD-B7D2-44C4-84F6-785C251D3F31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2488227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1 photo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7371926" y="167512"/>
            <a:ext cx="4653681" cy="5966593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7" y="1361291"/>
            <a:ext cx="6452847" cy="379998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grpSp>
        <p:nvGrpSpPr>
          <p:cNvPr id="9" name="Key Visual">
            <a:extLst>
              <a:ext uri="{FF2B5EF4-FFF2-40B4-BE49-F238E27FC236}">
                <a16:creationId xmlns:a16="http://schemas.microsoft.com/office/drawing/2014/main" id="{0AED28BE-BD58-4C37-99C9-6DDD5906BC8A}"/>
              </a:ext>
            </a:extLst>
          </p:cNvPr>
          <p:cNvGrpSpPr/>
          <p:nvPr userDrawn="1"/>
        </p:nvGrpSpPr>
        <p:grpSpPr bwMode="gray">
          <a:xfrm flipV="1">
            <a:off x="164180" y="5311123"/>
            <a:ext cx="3094437" cy="822639"/>
            <a:chOff x="4846637" y="119557"/>
            <a:chExt cx="3783013" cy="1005693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BC779D39-D9BE-456C-932C-90157753B824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B50BB92C-06E3-4F21-96E2-B587EED5161E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1" dirty="0"/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855BC612-A565-4995-974E-DBAC4B729050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1" dirty="0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44462D1D-D151-4AD3-A2DA-8257376E401D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1" dirty="0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07239E2B-B3C5-44BB-B6DD-DB8BC01E6601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1" dirty="0"/>
            </a:p>
          </p:txBody>
        </p:sp>
      </p:grpSp>
      <p:sp>
        <p:nvSpPr>
          <p:cNvPr id="22" name="Titel 1">
            <a:extLst>
              <a:ext uri="{FF2B5EF4-FFF2-40B4-BE49-F238E27FC236}">
                <a16:creationId xmlns:a16="http://schemas.microsoft.com/office/drawing/2014/main" id="{7204390B-3D37-494E-81FF-E1335F27C2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3"/>
            <a:ext cx="6452847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B9F79D6-321B-4922-9CB8-D52F509ACE09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CDD2BC95-CDE0-4C78-A9D8-EB3D9A577DF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B96B41DE-2A1A-4BF8-A471-7AFD62750A9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5981820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2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7371926" y="167511"/>
            <a:ext cx="465368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7" y="1361291"/>
            <a:ext cx="6452847" cy="477280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18" name="Bildplatzhalter 5">
            <a:extLst>
              <a:ext uri="{FF2B5EF4-FFF2-40B4-BE49-F238E27FC236}">
                <a16:creationId xmlns:a16="http://schemas.microsoft.com/office/drawing/2014/main" id="{BD74B354-F270-4422-B8BC-EE20D478AAE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7371926" y="3273378"/>
            <a:ext cx="465368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E5EE29FF-B139-4CD9-A32C-25A2CCBFB4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3"/>
            <a:ext cx="6452847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5771484-3E18-42CC-9FC0-9F82AA9D7804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95F12524-47B7-4E4B-A82D-4A982EC622B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1F91BAF-4218-480C-87A8-87D4B1CDDF80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841922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_PrG trai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62;p15">
            <a:extLst>
              <a:ext uri="{FF2B5EF4-FFF2-40B4-BE49-F238E27FC236}">
                <a16:creationId xmlns:a16="http://schemas.microsoft.com/office/drawing/2014/main" id="{A89D9928-D347-234B-9E8D-E7B96B9AA06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22224" y="344007"/>
            <a:ext cx="10521631" cy="792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600" b="1">
                <a:solidFill>
                  <a:srgbClr val="C00000"/>
                </a:solidFill>
                <a:latin typeface="Preeti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 dirty="0"/>
          </a:p>
        </p:txBody>
      </p:sp>
      <p:sp>
        <p:nvSpPr>
          <p:cNvPr id="15" name="Freeform 7">
            <a:extLst>
              <a:ext uri="{FF2B5EF4-FFF2-40B4-BE49-F238E27FC236}">
                <a16:creationId xmlns:a16="http://schemas.microsoft.com/office/drawing/2014/main" id="{078A4149-51E5-B6F9-A8A1-62EB6E30CD92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440181"/>
            <a:ext cx="922224" cy="662109"/>
          </a:xfrm>
          <a:custGeom>
            <a:avLst/>
            <a:gdLst>
              <a:gd name="connsiteX0" fmla="*/ 0 w 3820885"/>
              <a:gd name="connsiteY0" fmla="*/ 0 h 2743200"/>
              <a:gd name="connsiteX1" fmla="*/ 3820885 w 3820885"/>
              <a:gd name="connsiteY1" fmla="*/ 21772 h 2743200"/>
              <a:gd name="connsiteX2" fmla="*/ 2775857 w 3820885"/>
              <a:gd name="connsiteY2" fmla="*/ 2743200 h 2743200"/>
              <a:gd name="connsiteX3" fmla="*/ 10885 w 3820885"/>
              <a:gd name="connsiteY3" fmla="*/ 2743200 h 2743200"/>
              <a:gd name="connsiteX4" fmla="*/ 0 w 3820885"/>
              <a:gd name="connsiteY4" fmla="*/ 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20885" h="2743200">
                <a:moveTo>
                  <a:pt x="0" y="0"/>
                </a:moveTo>
                <a:lnTo>
                  <a:pt x="3820885" y="21772"/>
                </a:lnTo>
                <a:lnTo>
                  <a:pt x="2775857" y="2743200"/>
                </a:lnTo>
                <a:lnTo>
                  <a:pt x="10885" y="2743200"/>
                </a:lnTo>
                <a:cubicBezTo>
                  <a:pt x="14514" y="1832429"/>
                  <a:pt x="18142" y="921657"/>
                  <a:pt x="0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E1678378-5443-0A24-3A5A-7C9254B11EF5}"/>
              </a:ext>
            </a:extLst>
          </p:cNvPr>
          <p:cNvSpPr>
            <a:spLocks noChangeAspect="1"/>
          </p:cNvSpPr>
          <p:nvPr userDrawn="1"/>
        </p:nvSpPr>
        <p:spPr>
          <a:xfrm>
            <a:off x="11813308" y="6354615"/>
            <a:ext cx="378693" cy="505402"/>
          </a:xfrm>
          <a:custGeom>
            <a:avLst/>
            <a:gdLst>
              <a:gd name="connsiteX0" fmla="*/ 1045028 w 1709057"/>
              <a:gd name="connsiteY0" fmla="*/ 0 h 2732314"/>
              <a:gd name="connsiteX1" fmla="*/ 1709057 w 1709057"/>
              <a:gd name="connsiteY1" fmla="*/ 0 h 2732314"/>
              <a:gd name="connsiteX2" fmla="*/ 1709057 w 1709057"/>
              <a:gd name="connsiteY2" fmla="*/ 2732314 h 2732314"/>
              <a:gd name="connsiteX3" fmla="*/ 0 w 1709057"/>
              <a:gd name="connsiteY3" fmla="*/ 2732314 h 2732314"/>
              <a:gd name="connsiteX4" fmla="*/ 1045028 w 1709057"/>
              <a:gd name="connsiteY4" fmla="*/ 0 h 2732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09057" h="2732314">
                <a:moveTo>
                  <a:pt x="1045028" y="0"/>
                </a:moveTo>
                <a:lnTo>
                  <a:pt x="1709057" y="0"/>
                </a:lnTo>
                <a:lnTo>
                  <a:pt x="1709057" y="2732314"/>
                </a:lnTo>
                <a:lnTo>
                  <a:pt x="0" y="2732314"/>
                </a:lnTo>
                <a:lnTo>
                  <a:pt x="1045028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Google Shape;65;p15">
            <a:extLst>
              <a:ext uri="{FF2B5EF4-FFF2-40B4-BE49-F238E27FC236}">
                <a16:creationId xmlns:a16="http://schemas.microsoft.com/office/drawing/2014/main" id="{0A6CB9C1-9DEA-E871-DC2A-B3EC43CB9DC7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0134600" y="658617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D10EEA6-1A09-6486-5F7F-C3D7DFDB30E0}"/>
              </a:ext>
            </a:extLst>
          </p:cNvPr>
          <p:cNvSpPr txBox="1"/>
          <p:nvPr userDrawn="1"/>
        </p:nvSpPr>
        <p:spPr>
          <a:xfrm>
            <a:off x="748145" y="1403927"/>
            <a:ext cx="11065163" cy="4682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D492459-BEE7-D471-5D56-B5ACB906D05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48144" y="1403926"/>
            <a:ext cx="10695711" cy="4784438"/>
          </a:xfrm>
        </p:spPr>
        <p:txBody>
          <a:bodyPr/>
          <a:lstStyle>
            <a:lvl1pPr marL="126997" indent="0">
              <a:buNone/>
              <a:defRPr sz="2400" b="1">
                <a:solidFill>
                  <a:schemeClr val="bg2">
                    <a:lumMod val="10000"/>
                  </a:schemeClr>
                </a:solidFill>
                <a:latin typeface="Avenir Book" panose="02000503020000020003" pitchFamily="2" charset="0"/>
              </a:defRPr>
            </a:lvl1pPr>
            <a:lvl2pPr marL="595185" indent="-342900">
              <a:buClr>
                <a:schemeClr val="bg2">
                  <a:lumMod val="10000"/>
                </a:schemeClr>
              </a:buClr>
              <a:buFont typeface="Wingdings" panose="05000000000000000000" pitchFamily="2" charset="2"/>
              <a:buChar char="§"/>
              <a:defRPr sz="2100">
                <a:solidFill>
                  <a:schemeClr val="bg2">
                    <a:lumMod val="10000"/>
                  </a:schemeClr>
                </a:solidFill>
                <a:latin typeface="Avenir Book" panose="02000503020000020003" pitchFamily="2" charset="0"/>
              </a:defRPr>
            </a:lvl2pPr>
            <a:lvl3pPr marL="436989" indent="0">
              <a:buFont typeface="Wingdings" pitchFamily="2" charset="2"/>
              <a:buNone/>
              <a:defRPr sz="1867">
                <a:solidFill>
                  <a:schemeClr val="bg2"/>
                </a:solidFill>
              </a:defRPr>
            </a:lvl3pPr>
            <a:lvl4pPr marL="815046" indent="0">
              <a:buClr>
                <a:schemeClr val="bg2">
                  <a:lumMod val="10000"/>
                </a:schemeClr>
              </a:buClr>
              <a:buNone/>
              <a:defRPr sz="1600">
                <a:solidFill>
                  <a:schemeClr val="bg2"/>
                </a:solidFill>
              </a:defRPr>
            </a:lvl4pPr>
            <a:lvl5pPr marL="1040641" indent="0">
              <a:buNone/>
              <a:defRPr sz="1467">
                <a:solidFill>
                  <a:schemeClr val="bg2"/>
                </a:solidFill>
              </a:defRPr>
            </a:lvl5pPr>
            <a:lvl6pPr marL="3234186" indent="0">
              <a:buNone/>
              <a:defRPr/>
            </a:lvl6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3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35130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2 photos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7371926" y="167511"/>
            <a:ext cx="465368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7" y="1361291"/>
            <a:ext cx="6452847" cy="379998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grpSp>
        <p:nvGrpSpPr>
          <p:cNvPr id="9" name="Key Visual">
            <a:extLst>
              <a:ext uri="{FF2B5EF4-FFF2-40B4-BE49-F238E27FC236}">
                <a16:creationId xmlns:a16="http://schemas.microsoft.com/office/drawing/2014/main" id="{0AED28BE-BD58-4C37-99C9-6DDD5906BC8A}"/>
              </a:ext>
            </a:extLst>
          </p:cNvPr>
          <p:cNvGrpSpPr/>
          <p:nvPr userDrawn="1"/>
        </p:nvGrpSpPr>
        <p:grpSpPr bwMode="gray">
          <a:xfrm flipV="1">
            <a:off x="164180" y="5311123"/>
            <a:ext cx="3094437" cy="822639"/>
            <a:chOff x="4846637" y="119557"/>
            <a:chExt cx="3783013" cy="1005693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BC779D39-D9BE-456C-932C-90157753B824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B50BB92C-06E3-4F21-96E2-B587EED5161E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1" dirty="0"/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855BC612-A565-4995-974E-DBAC4B729050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1" dirty="0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44462D1D-D151-4AD3-A2DA-8257376E401D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1" dirty="0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07239E2B-B3C5-44BB-B6DD-DB8BC01E6601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1" dirty="0"/>
            </a:p>
          </p:txBody>
        </p:sp>
      </p:grpSp>
      <p:sp>
        <p:nvSpPr>
          <p:cNvPr id="18" name="Bildplatzhalter 5">
            <a:extLst>
              <a:ext uri="{FF2B5EF4-FFF2-40B4-BE49-F238E27FC236}">
                <a16:creationId xmlns:a16="http://schemas.microsoft.com/office/drawing/2014/main" id="{BD74B354-F270-4422-B8BC-EE20D478AAE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7371926" y="3273378"/>
            <a:ext cx="465368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0DB39AEE-4D7E-4227-8B8B-6259DA49FD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3"/>
            <a:ext cx="6452847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227D3D8-FEBD-4AD0-9F71-6844E987B7B7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9EBC020C-FAD6-4991-9B68-DFC84964773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2ED17441-C804-4576-8739-5227CF2486C9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2857075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2 photos, with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6AFC61C6-D36D-49CC-A15E-B4D2086BCDB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6304209" y="3259668"/>
            <a:ext cx="5718460" cy="2874091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 dirty="0"/>
              <a:t>Photo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04CC61FD-96E9-460E-816E-FA87841093C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64182" y="3259668"/>
            <a:ext cx="5718460" cy="2874091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 dirty="0"/>
              <a:t>Photo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62" y="1361298"/>
            <a:ext cx="5282881" cy="16663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8" y="320283"/>
            <a:ext cx="11414444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headline</a:t>
            </a: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740977" y="1361298"/>
            <a:ext cx="5273223" cy="16663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62043D58-AA3C-40BE-BEAB-11A19348439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1195C9E7-AD30-401E-97F1-ECD1F6426F94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3D02F96E-9198-496A-A4B1-6804F455A112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247149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3 photos, with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6AFC61C6-D36D-49CC-A15E-B4D2086BCDB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187824" y="3992957"/>
            <a:ext cx="3811200" cy="21408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04CC61FD-96E9-460E-816E-FA87841093C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64180" y="3992957"/>
            <a:ext cx="3811200" cy="21408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61" y="1361298"/>
            <a:ext cx="3375623" cy="235883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8" y="320283"/>
            <a:ext cx="11414444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623402" y="1361298"/>
            <a:ext cx="3375623" cy="235883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16" name="Bildplatzhalter 6">
            <a:extLst>
              <a:ext uri="{FF2B5EF4-FFF2-40B4-BE49-F238E27FC236}">
                <a16:creationId xmlns:a16="http://schemas.microsoft.com/office/drawing/2014/main" id="{AB38192C-6783-4C98-AB15-3A38EFFC1B0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8211467" y="3992957"/>
            <a:ext cx="3811200" cy="21408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20" name="Textplatzhalter 7">
            <a:extLst>
              <a:ext uri="{FF2B5EF4-FFF2-40B4-BE49-F238E27FC236}">
                <a16:creationId xmlns:a16="http://schemas.microsoft.com/office/drawing/2014/main" id="{DED8696E-3F6E-4312-8474-D7B6C988FDD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8647046" y="1361298"/>
            <a:ext cx="3375623" cy="235883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EF501F9B-7E1C-4D10-BFA8-F160A61CBB4B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4AC48705-A504-41C9-A7C4-A310E36C3CFC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A0DBE614-6EA1-4B61-BE6D-D779C0E5AD80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905319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 descr="Ein Bild, das Kette enthält.&#10;&#10;Automatisch generierte Beschreibung">
            <a:extLst>
              <a:ext uri="{FF2B5EF4-FFF2-40B4-BE49-F238E27FC236}">
                <a16:creationId xmlns:a16="http://schemas.microsoft.com/office/drawing/2014/main" id="{D27820A7-D571-4E28-A8CF-ADB17402AE97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15579"/>
          <a:stretch/>
        </p:blipFill>
        <p:spPr bwMode="gray">
          <a:xfrm>
            <a:off x="164185" y="165106"/>
            <a:ext cx="11858487" cy="5444047"/>
          </a:xfrm>
          <a:prstGeom prst="rect">
            <a:avLst/>
          </a:prstGeom>
        </p:spPr>
      </p:pic>
      <p:pic>
        <p:nvPicPr>
          <p:cNvPr id="12" name="Grafik 11" descr="Ein Bild, das Säge enthält.&#10;&#10;Automatisch generierte Beschreibung">
            <a:extLst>
              <a:ext uri="{FF2B5EF4-FFF2-40B4-BE49-F238E27FC236}">
                <a16:creationId xmlns:a16="http://schemas.microsoft.com/office/drawing/2014/main" id="{D33A00EE-9ACF-4636-BD82-6CF5E7FCB98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0" y="695088"/>
            <a:ext cx="11860800" cy="5214544"/>
          </a:xfrm>
          <a:prstGeom prst="rect">
            <a:avLst/>
          </a:prstGeom>
        </p:spPr>
      </p:pic>
      <p:sp>
        <p:nvSpPr>
          <p:cNvPr id="14" name="Bar">
            <a:extLst>
              <a:ext uri="{FF2B5EF4-FFF2-40B4-BE49-F238E27FC236}">
                <a16:creationId xmlns:a16="http://schemas.microsoft.com/office/drawing/2014/main" id="{CAE61038-067C-47CF-8DDC-5ED6CDAC4AEE}"/>
              </a:ext>
            </a:extLst>
          </p:cNvPr>
          <p:cNvSpPr/>
          <p:nvPr userDrawn="1"/>
        </p:nvSpPr>
        <p:spPr bwMode="gray">
          <a:xfrm>
            <a:off x="8815757" y="5609153"/>
            <a:ext cx="3206913" cy="19590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801" dirty="0" err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4950B203-064F-443F-94A9-C002DAAE8F83}"/>
              </a:ext>
            </a:extLst>
          </p:cNvPr>
          <p:cNvSpPr/>
          <p:nvPr userDrawn="1"/>
        </p:nvSpPr>
        <p:spPr bwMode="gray">
          <a:xfrm>
            <a:off x="1224669" y="1532660"/>
            <a:ext cx="4705732" cy="30273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121913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67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Deutsche Gesellschaft </a:t>
            </a:r>
            <a:r>
              <a:rPr kumimoji="0" lang="en-GB" sz="1467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für</a:t>
            </a:r>
            <a:br>
              <a:rPr kumimoji="0" lang="en-GB" sz="1467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en-GB" sz="1467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Internationale </a:t>
            </a:r>
            <a:r>
              <a:rPr kumimoji="0" lang="en-GB" sz="1467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Zusammenarbeit</a:t>
            </a:r>
            <a:r>
              <a:rPr kumimoji="0" lang="en-GB" sz="1467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(GIZ) GmbH</a:t>
            </a:r>
          </a:p>
          <a:p>
            <a:pPr marL="0" marR="0" lvl="0" indent="0" defTabSz="121913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67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121913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6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Registered offices</a:t>
            </a:r>
          </a:p>
          <a:p>
            <a:pPr marL="0" marR="0" lvl="0" indent="0" defTabSz="121913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6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Bonn and </a:t>
            </a:r>
            <a:r>
              <a:rPr kumimoji="0" lang="en-US" sz="1467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Eschborn</a:t>
            </a:r>
            <a:endParaRPr kumimoji="0" lang="en-US" sz="1467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121913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67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121913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6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Friedrich-Ebert-Allee 32 + 36</a:t>
            </a:r>
            <a:br>
              <a:rPr kumimoji="0" lang="en-GB" sz="146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en-GB" sz="146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53113 Bonn, Germany</a:t>
            </a:r>
            <a:br>
              <a:rPr kumimoji="0" lang="en-GB" sz="146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en-GB" sz="146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  +49  228  44 60 - 0</a:t>
            </a:r>
            <a:br>
              <a:rPr kumimoji="0" lang="en-GB" sz="146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en-GB" sz="146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  +49  228  44 60 - 17 66</a:t>
            </a:r>
          </a:p>
          <a:p>
            <a:pPr marL="0" marR="0" lvl="0" indent="0" defTabSz="121913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67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121913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6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  info@giz.de</a:t>
            </a:r>
          </a:p>
          <a:p>
            <a:pPr marL="0" marR="0" lvl="0" indent="0" defTabSz="121913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6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   </a:t>
            </a:r>
            <a:r>
              <a:rPr kumimoji="0" lang="en-GB" sz="533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GB" sz="146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www.giz.de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37982854-A844-4D46-9BB7-0890F958ED69}"/>
              </a:ext>
            </a:extLst>
          </p:cNvPr>
          <p:cNvSpPr/>
          <p:nvPr userDrawn="1"/>
        </p:nvSpPr>
        <p:spPr bwMode="gray">
          <a:xfrm>
            <a:off x="1228886" y="4702124"/>
            <a:ext cx="4294719" cy="9954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913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6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Dag-Hammarskjöld-</a:t>
            </a:r>
            <a:r>
              <a:rPr kumimoji="0" lang="en-GB" sz="1467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Weg</a:t>
            </a:r>
            <a:r>
              <a:rPr kumimoji="0" lang="en-GB" sz="146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1 - 5</a:t>
            </a:r>
            <a:br>
              <a:rPr kumimoji="0" lang="en-GB" sz="146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46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65760 </a:t>
            </a:r>
            <a:r>
              <a:rPr kumimoji="0" lang="en-GB" sz="1467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Eschborn</a:t>
            </a:r>
            <a:r>
              <a:rPr kumimoji="0" lang="en-GB" sz="146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Germany</a:t>
            </a:r>
            <a:br>
              <a:rPr kumimoji="0" lang="en-GB" sz="146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46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  +49  61 96  79 - 0</a:t>
            </a:r>
            <a:br>
              <a:rPr kumimoji="0" lang="en-GB" sz="146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46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  +49  61 96  79 - 11 15</a:t>
            </a:r>
          </a:p>
        </p:txBody>
      </p:sp>
      <p:pic>
        <p:nvPicPr>
          <p:cNvPr id="8" name="logo">
            <a:extLst>
              <a:ext uri="{FF2B5EF4-FFF2-40B4-BE49-F238E27FC236}">
                <a16:creationId xmlns:a16="http://schemas.microsoft.com/office/drawing/2014/main" id="{89CFF6E4-F492-44F6-997D-92E15F612E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702221" y="5929845"/>
            <a:ext cx="2200292" cy="607280"/>
          </a:xfrm>
          <a:prstGeom prst="rect">
            <a:avLst/>
          </a:prstGeom>
        </p:spPr>
      </p:pic>
      <p:sp>
        <p:nvSpPr>
          <p:cNvPr id="9" name="Rechteck 19">
            <a:extLst>
              <a:ext uri="{FF2B5EF4-FFF2-40B4-BE49-F238E27FC236}">
                <a16:creationId xmlns:a16="http://schemas.microsoft.com/office/drawing/2014/main" id="{A2FF3EA6-4CD9-4AB7-AF2F-17C35B43AFC2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3903466" y="2662694"/>
            <a:ext cx="3690809" cy="263732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Nirmala UI" panose="020B0502040204020203" pitchFamily="34" charset="0"/>
                <a:cs typeface="Nirmala UI" panose="020B0502040204020203" pitchFamily="34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Nirmala UI" panose="020B0502040204020203" pitchFamily="34" charset="0"/>
                <a:cs typeface="Nirmala UI" panose="020B0502040204020203" pitchFamily="34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Nirmala UI" panose="020B0502040204020203" pitchFamily="34" charset="0"/>
                <a:cs typeface="Nirmala UI" panose="020B0502040204020203" pitchFamily="34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Nirmala UI" panose="020B0502040204020203" pitchFamily="34" charset="0"/>
                <a:cs typeface="Nirmala UI" panose="020B0502040204020203" pitchFamily="34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Nirmala UI" panose="020B0502040204020203" pitchFamily="34" charset="0"/>
                <a:cs typeface="Nirmala UI" panose="020B0502040204020203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Nirmala UI" panose="020B0502040204020203" pitchFamily="34" charset="0"/>
                <a:cs typeface="Nirmala UI" panose="020B0502040204020203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Nirmala UI" panose="020B0502040204020203" pitchFamily="34" charset="0"/>
                <a:cs typeface="Nirmala UI" panose="020B0502040204020203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Nirmala UI" panose="020B0502040204020203" pitchFamily="34" charset="0"/>
                <a:cs typeface="Nirmala UI" panose="020B0502040204020203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Nirmala UI" panose="020B0502040204020203" pitchFamily="34" charset="0"/>
                <a:cs typeface="Nirmala UI" panose="020B0502040204020203" pitchFamily="34" charset="0"/>
              </a:defRPr>
            </a:lvl9pPr>
          </a:lstStyle>
          <a:p>
            <a:pPr eaLnBrk="1" hangingPunct="1">
              <a:defRPr/>
            </a:pPr>
            <a:r>
              <a:rPr kumimoji="0" lang="en-GB" altLang="en-US" sz="1467" b="1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German Development Cooperation GIZ Office </a:t>
            </a:r>
          </a:p>
          <a:p>
            <a:pPr marL="0" marR="0" lvl="0" indent="0" algn="l" defTabSz="121913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467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121913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67" b="0" i="0" u="none" strike="noStrike" kern="0" cap="none" spc="0" normalizeH="0" baseline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Khumaltar</a:t>
            </a:r>
            <a:r>
              <a:rPr kumimoji="0" lang="en-US" altLang="en-US" sz="1467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Lalitpur</a:t>
            </a:r>
          </a:p>
          <a:p>
            <a:pPr eaLnBrk="1" hangingPunct="1">
              <a:defRPr/>
            </a:pPr>
            <a:endParaRPr lang="en-GB" altLang="en-US" sz="1867" dirty="0">
              <a:solidFill>
                <a:srgbClr val="000000"/>
              </a:solidFill>
            </a:endParaRPr>
          </a:p>
          <a:p>
            <a:pPr marL="0" marR="0" lvl="0" indent="0" algn="l" defTabSz="121913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67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Tel : +977 15523228</a:t>
            </a:r>
          </a:p>
          <a:p>
            <a:pPr marL="0" marR="0" lvl="0" indent="0" algn="l" defTabSz="121913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67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Fax : +977 15521982</a:t>
            </a:r>
          </a:p>
          <a:p>
            <a:pPr marL="0" marR="0" lvl="0" indent="0" algn="l" defTabSz="121913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67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Post Box : 1457</a:t>
            </a:r>
          </a:p>
          <a:p>
            <a:pPr marL="0" marR="0" lvl="0" indent="0" algn="l" defTabSz="121913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467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121913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67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 rera@giz.de</a:t>
            </a:r>
          </a:p>
          <a:p>
            <a:pPr marL="0" marR="0" lvl="0" indent="0" algn="l" defTabSz="121913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67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 www.giz.de</a:t>
            </a:r>
          </a:p>
        </p:txBody>
      </p:sp>
      <p:sp>
        <p:nvSpPr>
          <p:cNvPr id="10" name="Rechteck 18">
            <a:extLst>
              <a:ext uri="{FF2B5EF4-FFF2-40B4-BE49-F238E27FC236}">
                <a16:creationId xmlns:a16="http://schemas.microsoft.com/office/drawing/2014/main" id="{3EB694FF-CCD4-4A16-B48E-11726AB35999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7758459" y="2662693"/>
            <a:ext cx="3420703" cy="257577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Nirmala UI" panose="020B0502040204020203" pitchFamily="34" charset="0"/>
                <a:cs typeface="Nirmala UI" panose="020B0502040204020203" pitchFamily="34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Nirmala UI" panose="020B0502040204020203" pitchFamily="34" charset="0"/>
                <a:cs typeface="Nirmala UI" panose="020B0502040204020203" pitchFamily="34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Nirmala UI" panose="020B0502040204020203" pitchFamily="34" charset="0"/>
                <a:cs typeface="Nirmala UI" panose="020B0502040204020203" pitchFamily="34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Nirmala UI" panose="020B0502040204020203" pitchFamily="34" charset="0"/>
                <a:cs typeface="Nirmala UI" panose="020B0502040204020203" pitchFamily="34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Nirmala UI" panose="020B0502040204020203" pitchFamily="34" charset="0"/>
                <a:cs typeface="Nirmala UI" panose="020B0502040204020203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Nirmala UI" panose="020B0502040204020203" pitchFamily="34" charset="0"/>
                <a:cs typeface="Nirmala UI" panose="020B0502040204020203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Nirmala UI" panose="020B0502040204020203" pitchFamily="34" charset="0"/>
                <a:cs typeface="Nirmala UI" panose="020B0502040204020203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Nirmala UI" panose="020B0502040204020203" pitchFamily="34" charset="0"/>
                <a:cs typeface="Nirmala UI" panose="020B0502040204020203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Nirmala UI" panose="020B0502040204020203" pitchFamily="34" charset="0"/>
                <a:cs typeface="Nirmala UI" panose="020B0502040204020203" pitchFamily="34" charset="0"/>
              </a:defRPr>
            </a:lvl9pPr>
          </a:lstStyle>
          <a:p>
            <a:pPr marL="0" algn="l" defTabSz="1217054" rtl="0" eaLnBrk="1" latinLnBrk="0" hangingPunct="1">
              <a:defRPr/>
            </a:pPr>
            <a:r>
              <a:rPr kumimoji="0" lang="en-US" altLang="en-US" sz="1467" b="1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Alternative Energy Promotion Center</a:t>
            </a:r>
            <a:endParaRPr kumimoji="0" lang="en-GB" altLang="en-US" sz="1467" b="1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121913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67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121913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67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Mid </a:t>
            </a:r>
            <a:r>
              <a:rPr kumimoji="0" lang="en-US" sz="1467" b="0" i="0" u="none" strike="noStrike" kern="0" cap="none" spc="0" normalizeH="0" baseline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Baneshwore</a:t>
            </a:r>
            <a:r>
              <a:rPr kumimoji="0" lang="en-US" sz="1467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Kathmandu</a:t>
            </a:r>
            <a:endParaRPr kumimoji="0" lang="ne-NP" sz="1467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121913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67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121913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67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Tel: </a:t>
            </a:r>
            <a:r>
              <a:rPr kumimoji="0" lang="en-US" sz="1467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+9771-4498013</a:t>
            </a:r>
            <a:r>
              <a:rPr kumimoji="0" lang="en-US" sz="1467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1467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4498014</a:t>
            </a:r>
            <a:endParaRPr kumimoji="0" lang="en-US" sz="1467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121913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67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Fax : +9771-5542397, 5539392</a:t>
            </a:r>
          </a:p>
          <a:p>
            <a:pPr marL="0" marR="0" lvl="0" indent="0" algn="l" defTabSz="121913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67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Post Box : 14364</a:t>
            </a:r>
          </a:p>
          <a:p>
            <a:pPr marL="0" marR="0" lvl="0" indent="0" algn="l" defTabSz="121913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467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121913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67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  </a:t>
            </a:r>
            <a:r>
              <a:rPr kumimoji="0" lang="en-US" altLang="en-US" sz="1467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info@aepc.gov.np</a:t>
            </a:r>
          </a:p>
          <a:p>
            <a:pPr marL="0" marR="0" lvl="0" indent="0" algn="l" defTabSz="121913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67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    www.aepc.gov.np</a:t>
            </a:r>
          </a:p>
        </p:txBody>
      </p:sp>
    </p:spTree>
    <p:extLst>
      <p:ext uri="{BB962C8B-B14F-4D97-AF65-F5344CB8AC3E}">
        <p14:creationId xmlns:p14="http://schemas.microsoft.com/office/powerpoint/2010/main" val="2520129281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613833" y="4150522"/>
            <a:ext cx="3526768" cy="1983583"/>
          </a:xfrm>
          <a:solidFill>
            <a:schemeClr val="bg2"/>
          </a:solidFill>
        </p:spPr>
        <p:txBody>
          <a:bodyPr vert="horz" lIns="36000" tIns="1152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2FE0F192-365F-4B9B-9AE5-A8DCD077B27C}"/>
              </a:ext>
            </a:extLst>
          </p:cNvPr>
          <p:cNvSpPr/>
          <p:nvPr userDrawn="1"/>
        </p:nvSpPr>
        <p:spPr bwMode="gray">
          <a:xfrm>
            <a:off x="613833" y="1294229"/>
            <a:ext cx="3526368" cy="18534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1" dirty="0" err="1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FD20B6CE-6FB5-47BE-ACA3-1FADB18A5F9F}"/>
              </a:ext>
            </a:extLst>
          </p:cNvPr>
          <p:cNvSpPr/>
          <p:nvPr userDrawn="1"/>
        </p:nvSpPr>
        <p:spPr bwMode="gray">
          <a:xfrm>
            <a:off x="613833" y="3228948"/>
            <a:ext cx="3526368" cy="84582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1" dirty="0" err="1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13833" y="3223373"/>
            <a:ext cx="3526368" cy="282675"/>
          </a:xfrm>
          <a:noFill/>
        </p:spPr>
        <p:txBody>
          <a:bodyPr vert="horz" lIns="72000" tIns="36000" rIns="72000" bIns="36000" rtlCol="0" anchor="ctr">
            <a:noAutofit/>
          </a:bodyPr>
          <a:lstStyle>
            <a:lvl1pPr marL="0" marR="0" indent="0" algn="l" defTabSz="914354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333" b="1" baseline="0" dirty="0">
                <a:solidFill>
                  <a:schemeClr val="bg1"/>
                </a:solidFill>
              </a:defRPr>
            </a:lvl1pPr>
            <a:lvl2pPr>
              <a:defRPr lang="de-DE" dirty="0"/>
            </a:lvl2pPr>
            <a:lvl3pPr>
              <a:defRPr lang="en-GB" dirty="0"/>
            </a:lvl3pPr>
          </a:lstStyle>
          <a:p>
            <a:r>
              <a:rPr lang="en-GB" dirty="0"/>
              <a:t>Name of partner</a:t>
            </a:r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E5EE29FF-B139-4CD9-A32C-25A2CCBFB4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3"/>
            <a:ext cx="6452847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Project text slide</a:t>
            </a:r>
          </a:p>
        </p:txBody>
      </p:sp>
      <p:sp>
        <p:nvSpPr>
          <p:cNvPr id="14" name="Textplatzhalter 8">
            <a:extLst>
              <a:ext uri="{FF2B5EF4-FFF2-40B4-BE49-F238E27FC236}">
                <a16:creationId xmlns:a16="http://schemas.microsoft.com/office/drawing/2014/main" id="{40AE37FF-8E79-4DC2-894F-409F5F14244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613833" y="3532558"/>
            <a:ext cx="3526368" cy="525937"/>
          </a:xfrm>
          <a:noFill/>
        </p:spPr>
        <p:txBody>
          <a:bodyPr lIns="72000" anchor="t"/>
          <a:lstStyle>
            <a:lvl1pPr>
              <a:lnSpc>
                <a:spcPct val="100000"/>
              </a:lnSpc>
              <a:spcBef>
                <a:spcPts val="0"/>
              </a:spcBef>
              <a:defRPr sz="1067" b="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MM/YYYY – MM/YYYY</a:t>
            </a:r>
            <a:br>
              <a:rPr lang="en-GB" dirty="0"/>
            </a:br>
            <a:r>
              <a:rPr lang="en-GB" dirty="0"/>
              <a:t>Volume: EUR 00 million</a:t>
            </a:r>
            <a:br>
              <a:rPr lang="en-GB" dirty="0"/>
            </a:br>
            <a:r>
              <a:rPr lang="en-GB" dirty="0"/>
              <a:t>Public contribution: EUR 000,000</a:t>
            </a:r>
          </a:p>
        </p:txBody>
      </p:sp>
      <p:sp>
        <p:nvSpPr>
          <p:cNvPr id="15" name="Textplatzhalter 8">
            <a:extLst>
              <a:ext uri="{FF2B5EF4-FFF2-40B4-BE49-F238E27FC236}">
                <a16:creationId xmlns:a16="http://schemas.microsoft.com/office/drawing/2014/main" id="{133FB7B2-F1B0-4BE4-A9A1-2AA5AD68EB7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613833" y="1295086"/>
            <a:ext cx="3526368" cy="362396"/>
          </a:xfrm>
          <a:noFill/>
        </p:spPr>
        <p:txBody>
          <a:bodyPr lIns="72000" tIns="36000" bIns="36000" anchor="ctr"/>
          <a:lstStyle>
            <a:lvl1pPr>
              <a:defRPr sz="1467" b="1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Name of country</a:t>
            </a:r>
          </a:p>
        </p:txBody>
      </p:sp>
      <p:sp>
        <p:nvSpPr>
          <p:cNvPr id="16" name="Textplatzhalter 8">
            <a:extLst>
              <a:ext uri="{FF2B5EF4-FFF2-40B4-BE49-F238E27FC236}">
                <a16:creationId xmlns:a16="http://schemas.microsoft.com/office/drawing/2014/main" id="{50874649-3395-4A9D-A057-03A867415BC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613833" y="1657477"/>
            <a:ext cx="3526368" cy="1490155"/>
          </a:xfrm>
          <a:noFill/>
        </p:spPr>
        <p:txBody>
          <a:bodyPr lIns="72000" tIns="0" bIns="36000" anchor="t"/>
          <a:lstStyle>
            <a:lvl1pPr marL="0" indent="0" algn="l" defTabSz="914354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de-DE" sz="1333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dirty="0"/>
              <a:t>Text containing the name of the country.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7B8F238-9E4D-4367-BF20-CAA4F4E82F2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4414132" y="1361017"/>
            <a:ext cx="7623355" cy="47730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7C48950-E750-4312-A454-A82F556734D7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6784B76-6A40-447C-A5C8-AA9E24FA6125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BA7D98D1-5D4C-4CA4-ACFE-BE4E7462CAA8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3419188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64185" y="165100"/>
            <a:ext cx="11858487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64185" y="165100"/>
            <a:ext cx="11858487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01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3B6C23A5-1B72-42F2-B92F-DC68B632F6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8" y="320283"/>
            <a:ext cx="11123323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Contact</a:t>
            </a:r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F0C65784-9410-409B-82EA-6584D4732C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853715" y="2760959"/>
            <a:ext cx="4492748" cy="136671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600"/>
            </a:lvl1pPr>
          </a:lstStyle>
          <a:p>
            <a:r>
              <a:rPr lang="en-GB" dirty="0"/>
              <a:t>givenname.familyname@giz.de </a:t>
            </a:r>
          </a:p>
          <a:p>
            <a:r>
              <a:rPr lang="en-GB" dirty="0"/>
              <a:t>T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r>
              <a:rPr lang="en-GB" dirty="0"/>
              <a:t> </a:t>
            </a:r>
          </a:p>
          <a:p>
            <a:r>
              <a:rPr lang="en-GB" dirty="0"/>
              <a:t>F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endParaRPr lang="en-GB" dirty="0"/>
          </a:p>
        </p:txBody>
      </p:sp>
      <p:sp>
        <p:nvSpPr>
          <p:cNvPr id="20" name="Textplatzhalter 29">
            <a:extLst>
              <a:ext uri="{FF2B5EF4-FFF2-40B4-BE49-F238E27FC236}">
                <a16:creationId xmlns:a16="http://schemas.microsoft.com/office/drawing/2014/main" id="{85761457-A63B-46F2-99C5-E217A1E0A70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2853715" y="1857148"/>
            <a:ext cx="4492748" cy="235035"/>
          </a:xfrm>
        </p:spPr>
        <p:txBody>
          <a:bodyPr/>
          <a:lstStyle>
            <a:lvl1pPr>
              <a:defRPr sz="1600" b="1"/>
            </a:lvl1pPr>
          </a:lstStyle>
          <a:p>
            <a:r>
              <a:rPr lang="en-GB" dirty="0"/>
              <a:t>Given name Family name</a:t>
            </a:r>
          </a:p>
        </p:txBody>
      </p:sp>
      <p:sp>
        <p:nvSpPr>
          <p:cNvPr id="21" name="Textplatzhalter 30">
            <a:extLst>
              <a:ext uri="{FF2B5EF4-FFF2-40B4-BE49-F238E27FC236}">
                <a16:creationId xmlns:a16="http://schemas.microsoft.com/office/drawing/2014/main" id="{CB52D947-0416-4964-B28D-129580E4772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2853715" y="2181304"/>
            <a:ext cx="4492748" cy="235035"/>
          </a:xfrm>
        </p:spPr>
        <p:txBody>
          <a:bodyPr/>
          <a:lstStyle>
            <a:lvl1pPr>
              <a:defRPr sz="1600"/>
            </a:lvl1pPr>
          </a:lstStyle>
          <a:p>
            <a:r>
              <a:rPr lang="en-GB" dirty="0"/>
              <a:t>Function, place</a:t>
            </a:r>
          </a:p>
        </p:txBody>
      </p:sp>
      <p:sp>
        <p:nvSpPr>
          <p:cNvPr id="35" name="Bildplatzhalter 6">
            <a:extLst>
              <a:ext uri="{FF2B5EF4-FFF2-40B4-BE49-F238E27FC236}">
                <a16:creationId xmlns:a16="http://schemas.microsoft.com/office/drawing/2014/main" id="{FC763A8F-9E6C-4EEB-90DC-0F65B80379C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599759" y="1857148"/>
            <a:ext cx="1957439" cy="2270523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 dirty="0"/>
              <a:t>Photo</a:t>
            </a:r>
          </a:p>
        </p:txBody>
      </p:sp>
      <p:sp>
        <p:nvSpPr>
          <p:cNvPr id="37" name="TextBox 7">
            <a:extLst>
              <a:ext uri="{FF2B5EF4-FFF2-40B4-BE49-F238E27FC236}">
                <a16:creationId xmlns:a16="http://schemas.microsoft.com/office/drawing/2014/main" id="{A45E5920-77D2-4E1E-832E-8A215D8A1078}"/>
              </a:ext>
            </a:extLst>
          </p:cNvPr>
          <p:cNvSpPr txBox="1"/>
          <p:nvPr userDrawn="1"/>
        </p:nvSpPr>
        <p:spPr bwMode="gray">
          <a:xfrm>
            <a:off x="1046185" y="5403602"/>
            <a:ext cx="1058303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200"/>
              </a:spcBef>
              <a:buClr>
                <a:srgbClr val="C00000"/>
              </a:buClr>
            </a:pPr>
            <a:r>
              <a:rPr lang="en-GB" sz="1333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www.giz.de</a:t>
            </a:r>
          </a:p>
        </p:txBody>
      </p:sp>
      <p:pic>
        <p:nvPicPr>
          <p:cNvPr id="38" name="Grafik 37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95D3B85-8F61-41B8-939D-6F7806BB044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3031312" y="5442594"/>
            <a:ext cx="387637" cy="315277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E3F751BB-E4FA-4732-80BD-F94670E22B0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6614905" y="5408250"/>
            <a:ext cx="312688" cy="312685"/>
          </a:xfrm>
          <a:prstGeom prst="rect">
            <a:avLst/>
          </a:prstGeom>
        </p:spPr>
      </p:pic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58EDDA33-F3A1-4081-87DD-3B5C06FD4DD3}"/>
              </a:ext>
            </a:extLst>
          </p:cNvPr>
          <p:cNvGrpSpPr/>
          <p:nvPr userDrawn="1"/>
        </p:nvGrpSpPr>
        <p:grpSpPr bwMode="gray">
          <a:xfrm>
            <a:off x="592659" y="5372336"/>
            <a:ext cx="350164" cy="396344"/>
            <a:chOff x="4933951" y="-41275"/>
            <a:chExt cx="2130425" cy="2411413"/>
          </a:xfrm>
        </p:grpSpPr>
        <p:sp>
          <p:nvSpPr>
            <p:cNvPr id="41" name="Freeform 6">
              <a:extLst>
                <a:ext uri="{FF2B5EF4-FFF2-40B4-BE49-F238E27FC236}">
                  <a16:creationId xmlns:a16="http://schemas.microsoft.com/office/drawing/2014/main" id="{29CE574A-E366-49FD-9460-14AADB765FE9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1"/>
            </a:p>
          </p:txBody>
        </p:sp>
        <p:sp>
          <p:nvSpPr>
            <p:cNvPr id="42" name="Freeform 7">
              <a:extLst>
                <a:ext uri="{FF2B5EF4-FFF2-40B4-BE49-F238E27FC236}">
                  <a16:creationId xmlns:a16="http://schemas.microsoft.com/office/drawing/2014/main" id="{38A2A830-AF34-4C5B-87EB-D628018EE322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1"/>
            </a:p>
          </p:txBody>
        </p:sp>
        <p:sp>
          <p:nvSpPr>
            <p:cNvPr id="43" name="Freeform 8">
              <a:extLst>
                <a:ext uri="{FF2B5EF4-FFF2-40B4-BE49-F238E27FC236}">
                  <a16:creationId xmlns:a16="http://schemas.microsoft.com/office/drawing/2014/main" id="{EF5B3A25-E6A5-43A3-AFD2-A4D64B803FEB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1"/>
            </a:p>
          </p:txBody>
        </p:sp>
        <p:sp>
          <p:nvSpPr>
            <p:cNvPr id="44" name="Freeform 9">
              <a:extLst>
                <a:ext uri="{FF2B5EF4-FFF2-40B4-BE49-F238E27FC236}">
                  <a16:creationId xmlns:a16="http://schemas.microsoft.com/office/drawing/2014/main" id="{456DF07A-687E-4C5E-A327-5581E21105CD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1"/>
            </a:p>
          </p:txBody>
        </p:sp>
        <p:sp>
          <p:nvSpPr>
            <p:cNvPr id="45" name="Freeform 10">
              <a:extLst>
                <a:ext uri="{FF2B5EF4-FFF2-40B4-BE49-F238E27FC236}">
                  <a16:creationId xmlns:a16="http://schemas.microsoft.com/office/drawing/2014/main" id="{A1EFA999-3BA8-4B1E-B6F4-0A44A111E24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1"/>
            </a:p>
          </p:txBody>
        </p:sp>
      </p:grpSp>
      <p:sp>
        <p:nvSpPr>
          <p:cNvPr id="46" name="TextBox 7">
            <a:extLst>
              <a:ext uri="{FF2B5EF4-FFF2-40B4-BE49-F238E27FC236}">
                <a16:creationId xmlns:a16="http://schemas.microsoft.com/office/drawing/2014/main" id="{AB1D21B3-5EA8-4583-8B39-5C5D45B4127F}"/>
              </a:ext>
            </a:extLst>
          </p:cNvPr>
          <p:cNvSpPr txBox="1"/>
          <p:nvPr userDrawn="1"/>
        </p:nvSpPr>
        <p:spPr bwMode="gray">
          <a:xfrm>
            <a:off x="3496266" y="5403602"/>
            <a:ext cx="2315057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200"/>
              </a:spcBef>
              <a:buClr>
                <a:srgbClr val="C00000"/>
              </a:buClr>
            </a:pPr>
            <a:r>
              <a:rPr lang="en-GB" sz="1333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https://twitter.com/giz_gmbh</a:t>
            </a:r>
          </a:p>
        </p:txBody>
      </p:sp>
      <p:sp>
        <p:nvSpPr>
          <p:cNvPr id="47" name="TextBox 7">
            <a:extLst>
              <a:ext uri="{FF2B5EF4-FFF2-40B4-BE49-F238E27FC236}">
                <a16:creationId xmlns:a16="http://schemas.microsoft.com/office/drawing/2014/main" id="{143F2906-482C-48A6-8D87-67C6BCEBAF88}"/>
              </a:ext>
            </a:extLst>
          </p:cNvPr>
          <p:cNvSpPr txBox="1"/>
          <p:nvPr userDrawn="1"/>
        </p:nvSpPr>
        <p:spPr bwMode="gray">
          <a:xfrm>
            <a:off x="7004910" y="5403602"/>
            <a:ext cx="295946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200"/>
              </a:spcBef>
              <a:buClr>
                <a:srgbClr val="C00000"/>
              </a:buClr>
            </a:pPr>
            <a:r>
              <a:rPr lang="en-GB" sz="1333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https://www.facebook.com/gizprofile/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391187D-9F65-4A30-8974-4A449DE89BF0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6C4DFAD-A99C-4092-9FAE-D03CBD68A1FC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8F52293-BD85-4DFE-A73D-98ECA1993658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0132715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64185" y="165100"/>
            <a:ext cx="11858487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64185" y="165100"/>
            <a:ext cx="11858487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01"/>
          </a:p>
        </p:txBody>
      </p:sp>
      <p:sp>
        <p:nvSpPr>
          <p:cNvPr id="42" name="TextBox 7">
            <a:extLst>
              <a:ext uri="{FF2B5EF4-FFF2-40B4-BE49-F238E27FC236}">
                <a16:creationId xmlns:a16="http://schemas.microsoft.com/office/drawing/2014/main" id="{0ACBC6BD-AF1C-4AC3-B989-7C0851FD4A36}"/>
              </a:ext>
            </a:extLst>
          </p:cNvPr>
          <p:cNvSpPr txBox="1"/>
          <p:nvPr userDrawn="1"/>
        </p:nvSpPr>
        <p:spPr bwMode="gray">
          <a:xfrm>
            <a:off x="1046185" y="5403602"/>
            <a:ext cx="1058303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200"/>
              </a:spcBef>
              <a:buClr>
                <a:srgbClr val="C00000"/>
              </a:buClr>
            </a:pPr>
            <a:r>
              <a:rPr lang="en-GB" sz="1333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www.giz.de</a:t>
            </a:r>
          </a:p>
        </p:txBody>
      </p:sp>
      <p:pic>
        <p:nvPicPr>
          <p:cNvPr id="43" name="Grafik 42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409F6AC-26EC-4924-85C7-7C52829EA0B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3031312" y="5442594"/>
            <a:ext cx="387637" cy="315277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95D9641D-18D8-4757-B59C-824BED8ECD9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6614905" y="5408250"/>
            <a:ext cx="312688" cy="312685"/>
          </a:xfrm>
          <a:prstGeom prst="rect">
            <a:avLst/>
          </a:prstGeom>
        </p:spPr>
      </p:pic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5C7EA8DE-E5C0-4542-A14B-2F893BDFC8D1}"/>
              </a:ext>
            </a:extLst>
          </p:cNvPr>
          <p:cNvGrpSpPr/>
          <p:nvPr userDrawn="1"/>
        </p:nvGrpSpPr>
        <p:grpSpPr bwMode="gray">
          <a:xfrm>
            <a:off x="592659" y="5372336"/>
            <a:ext cx="350164" cy="396344"/>
            <a:chOff x="4933951" y="-41275"/>
            <a:chExt cx="2130425" cy="2411413"/>
          </a:xfrm>
        </p:grpSpPr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05EE60F5-13C7-4FF2-87FA-B42FCFE9CCF1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1"/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BAA2DC66-D523-4725-9384-AA70E4C61DD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1"/>
            </a:p>
          </p:txBody>
        </p:sp>
        <p:sp>
          <p:nvSpPr>
            <p:cNvPr id="48" name="Freeform 8">
              <a:extLst>
                <a:ext uri="{FF2B5EF4-FFF2-40B4-BE49-F238E27FC236}">
                  <a16:creationId xmlns:a16="http://schemas.microsoft.com/office/drawing/2014/main" id="{575115B3-4C7D-4A6F-93E9-3A63D5591B69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1"/>
            </a:p>
          </p:txBody>
        </p:sp>
        <p:sp>
          <p:nvSpPr>
            <p:cNvPr id="49" name="Freeform 9">
              <a:extLst>
                <a:ext uri="{FF2B5EF4-FFF2-40B4-BE49-F238E27FC236}">
                  <a16:creationId xmlns:a16="http://schemas.microsoft.com/office/drawing/2014/main" id="{CFB7063B-0DFA-4BB9-957F-7F068926E556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1"/>
            </a:p>
          </p:txBody>
        </p:sp>
        <p:sp>
          <p:nvSpPr>
            <p:cNvPr id="50" name="Freeform 10">
              <a:extLst>
                <a:ext uri="{FF2B5EF4-FFF2-40B4-BE49-F238E27FC236}">
                  <a16:creationId xmlns:a16="http://schemas.microsoft.com/office/drawing/2014/main" id="{131A025F-51C1-46B8-8513-E958EFF8699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1"/>
            </a:p>
          </p:txBody>
        </p:sp>
      </p:grpSp>
      <p:sp>
        <p:nvSpPr>
          <p:cNvPr id="51" name="TextBox 7">
            <a:extLst>
              <a:ext uri="{FF2B5EF4-FFF2-40B4-BE49-F238E27FC236}">
                <a16:creationId xmlns:a16="http://schemas.microsoft.com/office/drawing/2014/main" id="{D24B1108-EDD6-417B-A36D-F3867011F0AB}"/>
              </a:ext>
            </a:extLst>
          </p:cNvPr>
          <p:cNvSpPr txBox="1"/>
          <p:nvPr userDrawn="1"/>
        </p:nvSpPr>
        <p:spPr bwMode="gray">
          <a:xfrm>
            <a:off x="3496266" y="5403602"/>
            <a:ext cx="2315057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200"/>
              </a:spcBef>
              <a:buClr>
                <a:srgbClr val="C00000"/>
              </a:buClr>
            </a:pPr>
            <a:r>
              <a:rPr lang="en-GB" sz="1333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https://twitter.com/giz_gmbh</a:t>
            </a:r>
          </a:p>
        </p:txBody>
      </p:sp>
      <p:sp>
        <p:nvSpPr>
          <p:cNvPr id="52" name="TextBox 7">
            <a:extLst>
              <a:ext uri="{FF2B5EF4-FFF2-40B4-BE49-F238E27FC236}">
                <a16:creationId xmlns:a16="http://schemas.microsoft.com/office/drawing/2014/main" id="{D1A27A20-93C4-43EC-9799-1798AF93C848}"/>
              </a:ext>
            </a:extLst>
          </p:cNvPr>
          <p:cNvSpPr txBox="1"/>
          <p:nvPr userDrawn="1"/>
        </p:nvSpPr>
        <p:spPr bwMode="gray">
          <a:xfrm>
            <a:off x="7004910" y="5403602"/>
            <a:ext cx="295946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200"/>
              </a:spcBef>
              <a:buClr>
                <a:srgbClr val="C00000"/>
              </a:buClr>
            </a:pPr>
            <a:r>
              <a:rPr lang="en-GB" sz="1333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https://www.facebook.com/gizprofile/</a:t>
            </a:r>
          </a:p>
        </p:txBody>
      </p:sp>
      <p:sp>
        <p:nvSpPr>
          <p:cNvPr id="31" name="Textplatzhalter 16">
            <a:extLst>
              <a:ext uri="{FF2B5EF4-FFF2-40B4-BE49-F238E27FC236}">
                <a16:creationId xmlns:a16="http://schemas.microsoft.com/office/drawing/2014/main" id="{99BAFDF9-B477-4EAA-888B-B283B996F14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612088" y="2760959"/>
            <a:ext cx="3426913" cy="80169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600"/>
            </a:lvl1pPr>
          </a:lstStyle>
          <a:p>
            <a:r>
              <a:rPr lang="en-GB" dirty="0"/>
              <a:t>givenname.familyname@giz.de</a:t>
            </a:r>
          </a:p>
          <a:p>
            <a:r>
              <a:rPr lang="en-GB" dirty="0"/>
              <a:t>T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r>
              <a:rPr lang="en-GB" dirty="0"/>
              <a:t> </a:t>
            </a:r>
          </a:p>
          <a:p>
            <a:r>
              <a:rPr lang="en-GB" dirty="0"/>
              <a:t>F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endParaRPr lang="en-GB" dirty="0"/>
          </a:p>
        </p:txBody>
      </p:sp>
      <p:sp>
        <p:nvSpPr>
          <p:cNvPr id="32" name="Textplatzhalter 29">
            <a:extLst>
              <a:ext uri="{FF2B5EF4-FFF2-40B4-BE49-F238E27FC236}">
                <a16:creationId xmlns:a16="http://schemas.microsoft.com/office/drawing/2014/main" id="{45476593-F938-4100-B13C-38D8379BF2A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2612088" y="1857148"/>
            <a:ext cx="3426913" cy="235035"/>
          </a:xfrm>
        </p:spPr>
        <p:txBody>
          <a:bodyPr/>
          <a:lstStyle>
            <a:lvl1pPr>
              <a:defRPr sz="1600" b="1"/>
            </a:lvl1pPr>
          </a:lstStyle>
          <a:p>
            <a:r>
              <a:rPr lang="en-GB" dirty="0"/>
              <a:t>Given name Family name</a:t>
            </a:r>
          </a:p>
        </p:txBody>
      </p:sp>
      <p:sp>
        <p:nvSpPr>
          <p:cNvPr id="33" name="Textplatzhalter 30">
            <a:extLst>
              <a:ext uri="{FF2B5EF4-FFF2-40B4-BE49-F238E27FC236}">
                <a16:creationId xmlns:a16="http://schemas.microsoft.com/office/drawing/2014/main" id="{01D00CFF-DFE3-4530-913B-A7058396109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2612088" y="2181304"/>
            <a:ext cx="3426913" cy="235035"/>
          </a:xfrm>
        </p:spPr>
        <p:txBody>
          <a:bodyPr/>
          <a:lstStyle>
            <a:lvl1pPr>
              <a:defRPr sz="1600"/>
            </a:lvl1pPr>
          </a:lstStyle>
          <a:p>
            <a:r>
              <a:rPr lang="en-GB" dirty="0"/>
              <a:t>Function, place</a:t>
            </a:r>
          </a:p>
        </p:txBody>
      </p:sp>
      <p:sp>
        <p:nvSpPr>
          <p:cNvPr id="34" name="Bildplatzhalter 6">
            <a:extLst>
              <a:ext uri="{FF2B5EF4-FFF2-40B4-BE49-F238E27FC236}">
                <a16:creationId xmlns:a16="http://schemas.microsoft.com/office/drawing/2014/main" id="{E73BDD7E-D6A6-482B-9D61-5276F4F4997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599762" y="1857154"/>
            <a:ext cx="1789353" cy="2075553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 dirty="0"/>
              <a:t>Photo</a:t>
            </a:r>
          </a:p>
        </p:txBody>
      </p:sp>
      <p:sp>
        <p:nvSpPr>
          <p:cNvPr id="53" name="Textplatzhalter 16">
            <a:extLst>
              <a:ext uri="{FF2B5EF4-FFF2-40B4-BE49-F238E27FC236}">
                <a16:creationId xmlns:a16="http://schemas.microsoft.com/office/drawing/2014/main" id="{D4C3F840-A666-4D4F-B080-E849549C179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8323541" y="2760959"/>
            <a:ext cx="3562100" cy="80169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600"/>
            </a:lvl1pPr>
          </a:lstStyle>
          <a:p>
            <a:r>
              <a:rPr lang="en-GB" dirty="0"/>
              <a:t>givenname.familyname@giz.de </a:t>
            </a:r>
          </a:p>
          <a:p>
            <a:r>
              <a:rPr lang="en-GB" dirty="0"/>
              <a:t>T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r>
              <a:rPr lang="en-GB" dirty="0"/>
              <a:t> </a:t>
            </a:r>
          </a:p>
          <a:p>
            <a:r>
              <a:rPr lang="en-GB" dirty="0"/>
              <a:t>F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endParaRPr lang="en-GB" dirty="0"/>
          </a:p>
        </p:txBody>
      </p:sp>
      <p:sp>
        <p:nvSpPr>
          <p:cNvPr id="54" name="Textplatzhalter 29">
            <a:extLst>
              <a:ext uri="{FF2B5EF4-FFF2-40B4-BE49-F238E27FC236}">
                <a16:creationId xmlns:a16="http://schemas.microsoft.com/office/drawing/2014/main" id="{1183BB15-4C0C-49C5-B0B2-4418E3FD55E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8323541" y="1857148"/>
            <a:ext cx="3562100" cy="235035"/>
          </a:xfrm>
        </p:spPr>
        <p:txBody>
          <a:bodyPr/>
          <a:lstStyle>
            <a:lvl1pPr>
              <a:defRPr sz="1600" b="1"/>
            </a:lvl1pPr>
          </a:lstStyle>
          <a:p>
            <a:r>
              <a:rPr lang="en-GB" dirty="0"/>
              <a:t>Given name Family name</a:t>
            </a:r>
          </a:p>
        </p:txBody>
      </p:sp>
      <p:sp>
        <p:nvSpPr>
          <p:cNvPr id="55" name="Textplatzhalter 30">
            <a:extLst>
              <a:ext uri="{FF2B5EF4-FFF2-40B4-BE49-F238E27FC236}">
                <a16:creationId xmlns:a16="http://schemas.microsoft.com/office/drawing/2014/main" id="{0C6CA511-61C0-47B0-A071-DE1941724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8323541" y="2181304"/>
            <a:ext cx="3562100" cy="235035"/>
          </a:xfrm>
        </p:spPr>
        <p:txBody>
          <a:bodyPr/>
          <a:lstStyle>
            <a:lvl1pPr>
              <a:defRPr sz="1600"/>
            </a:lvl1pPr>
          </a:lstStyle>
          <a:p>
            <a:r>
              <a:rPr lang="en-GB" dirty="0"/>
              <a:t>Function, place</a:t>
            </a:r>
          </a:p>
        </p:txBody>
      </p:sp>
      <p:sp>
        <p:nvSpPr>
          <p:cNvPr id="56" name="Bildplatzhalter 6">
            <a:extLst>
              <a:ext uri="{FF2B5EF4-FFF2-40B4-BE49-F238E27FC236}">
                <a16:creationId xmlns:a16="http://schemas.microsoft.com/office/drawing/2014/main" id="{B0EA41BA-7C5A-4545-A1DA-71964B045D1C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 bwMode="gray">
          <a:xfrm>
            <a:off x="6311216" y="1857154"/>
            <a:ext cx="1789353" cy="2075553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 dirty="0"/>
              <a:t>Photo</a:t>
            </a:r>
          </a:p>
        </p:txBody>
      </p:sp>
      <p:sp>
        <p:nvSpPr>
          <p:cNvPr id="58" name="Titel 1">
            <a:extLst>
              <a:ext uri="{FF2B5EF4-FFF2-40B4-BE49-F238E27FC236}">
                <a16:creationId xmlns:a16="http://schemas.microsoft.com/office/drawing/2014/main" id="{2DD72F4F-E3F2-49DC-BBAE-681D615ED4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6" y="320283"/>
            <a:ext cx="11285881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Contact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986030D-586C-4CC7-A485-8B94480B0077}"/>
              </a:ext>
            </a:extLst>
          </p:cNvPr>
          <p:cNvSpPr>
            <a:spLocks noGrp="1"/>
          </p:cNvSpPr>
          <p:nvPr>
            <p:ph type="dt" sz="half" idx="28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EBD3BE4-6430-4C29-8496-67F818CF60BF}"/>
              </a:ext>
            </a:extLst>
          </p:cNvPr>
          <p:cNvSpPr>
            <a:spLocks noGrp="1"/>
          </p:cNvSpPr>
          <p:nvPr>
            <p:ph type="ftr" sz="quarter" idx="29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79D4F2A6-2371-4DC2-B09B-12DDA2F8FC28}"/>
              </a:ext>
            </a:extLst>
          </p:cNvPr>
          <p:cNvSpPr>
            <a:spLocks noGrp="1"/>
          </p:cNvSpPr>
          <p:nvPr>
            <p:ph type="sldNum" sz="quarter" idx="30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7470405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64185" y="165100"/>
            <a:ext cx="11858487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77805" y="165100"/>
            <a:ext cx="11858487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01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3B6C23A5-1B72-42F2-B92F-DC68B632F6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8" y="320283"/>
            <a:ext cx="11414444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Contact</a:t>
            </a:r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F0C65784-9410-409B-82EA-6584D4732C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599760" y="3965951"/>
            <a:ext cx="3477993" cy="720149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333"/>
            </a:lvl1pPr>
          </a:lstStyle>
          <a:p>
            <a:r>
              <a:rPr lang="en-GB" dirty="0"/>
              <a:t>givenname.familyname@giz.de</a:t>
            </a:r>
          </a:p>
          <a:p>
            <a:r>
              <a:rPr lang="en-GB" dirty="0"/>
              <a:t>T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r>
              <a:rPr lang="en-GB" dirty="0"/>
              <a:t> </a:t>
            </a:r>
          </a:p>
          <a:p>
            <a:r>
              <a:rPr lang="en-GB" dirty="0"/>
              <a:t>F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endParaRPr lang="en-GB" dirty="0"/>
          </a:p>
        </p:txBody>
      </p:sp>
      <p:sp>
        <p:nvSpPr>
          <p:cNvPr id="20" name="Textplatzhalter 29">
            <a:extLst>
              <a:ext uri="{FF2B5EF4-FFF2-40B4-BE49-F238E27FC236}">
                <a16:creationId xmlns:a16="http://schemas.microsoft.com/office/drawing/2014/main" id="{85761457-A63B-46F2-99C5-E217A1E0A70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599760" y="3345197"/>
            <a:ext cx="3477993" cy="235035"/>
          </a:xfrm>
        </p:spPr>
        <p:txBody>
          <a:bodyPr/>
          <a:lstStyle>
            <a:lvl1pPr>
              <a:defRPr sz="1333" b="1"/>
            </a:lvl1pPr>
          </a:lstStyle>
          <a:p>
            <a:r>
              <a:rPr lang="en-GB" dirty="0"/>
              <a:t>Given name Family name</a:t>
            </a:r>
          </a:p>
        </p:txBody>
      </p:sp>
      <p:sp>
        <p:nvSpPr>
          <p:cNvPr id="21" name="Textplatzhalter 30">
            <a:extLst>
              <a:ext uri="{FF2B5EF4-FFF2-40B4-BE49-F238E27FC236}">
                <a16:creationId xmlns:a16="http://schemas.microsoft.com/office/drawing/2014/main" id="{CB52D947-0416-4964-B28D-129580E4772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599760" y="3581825"/>
            <a:ext cx="3477993" cy="235035"/>
          </a:xfrm>
        </p:spPr>
        <p:txBody>
          <a:bodyPr/>
          <a:lstStyle>
            <a:lvl1pPr>
              <a:defRPr sz="1333"/>
            </a:lvl1pPr>
          </a:lstStyle>
          <a:p>
            <a:r>
              <a:rPr lang="en-GB" dirty="0"/>
              <a:t>Function, place</a:t>
            </a:r>
          </a:p>
        </p:txBody>
      </p:sp>
      <p:sp>
        <p:nvSpPr>
          <p:cNvPr id="35" name="Bildplatzhalter 6">
            <a:extLst>
              <a:ext uri="{FF2B5EF4-FFF2-40B4-BE49-F238E27FC236}">
                <a16:creationId xmlns:a16="http://schemas.microsoft.com/office/drawing/2014/main" id="{FC763A8F-9E6C-4EEB-90DC-0F65B80379C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599759" y="1569543"/>
            <a:ext cx="1355440" cy="1572237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algn="ctr">
              <a:defRPr lang="en-GB" sz="8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 dirty="0"/>
              <a:t>Photo</a:t>
            </a:r>
          </a:p>
        </p:txBody>
      </p:sp>
      <p:sp>
        <p:nvSpPr>
          <p:cNvPr id="23" name="Textplatzhalter 16">
            <a:extLst>
              <a:ext uri="{FF2B5EF4-FFF2-40B4-BE49-F238E27FC236}">
                <a16:creationId xmlns:a16="http://schemas.microsoft.com/office/drawing/2014/main" id="{A3959264-4C48-474A-BB44-B8C103D1F20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4464613" y="3965951"/>
            <a:ext cx="3477993" cy="720149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333"/>
            </a:lvl1pPr>
          </a:lstStyle>
          <a:p>
            <a:r>
              <a:rPr lang="en-GB" dirty="0"/>
              <a:t>givenname.familyname@giz.de</a:t>
            </a:r>
          </a:p>
          <a:p>
            <a:r>
              <a:rPr lang="en-GB" dirty="0"/>
              <a:t>T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r>
              <a:rPr lang="en-GB" dirty="0"/>
              <a:t> </a:t>
            </a:r>
          </a:p>
          <a:p>
            <a:r>
              <a:rPr lang="en-GB" dirty="0"/>
              <a:t>F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endParaRPr lang="en-GB" dirty="0"/>
          </a:p>
        </p:txBody>
      </p:sp>
      <p:sp>
        <p:nvSpPr>
          <p:cNvPr id="24" name="Textplatzhalter 29">
            <a:extLst>
              <a:ext uri="{FF2B5EF4-FFF2-40B4-BE49-F238E27FC236}">
                <a16:creationId xmlns:a16="http://schemas.microsoft.com/office/drawing/2014/main" id="{37C5BE72-A50D-4E1F-A698-7239B19ED5F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4464613" y="3345197"/>
            <a:ext cx="3477993" cy="235035"/>
          </a:xfrm>
        </p:spPr>
        <p:txBody>
          <a:bodyPr/>
          <a:lstStyle>
            <a:lvl1pPr>
              <a:defRPr sz="1333" b="1"/>
            </a:lvl1pPr>
          </a:lstStyle>
          <a:p>
            <a:r>
              <a:rPr lang="en-GB" dirty="0"/>
              <a:t>Given name Family name</a:t>
            </a:r>
          </a:p>
        </p:txBody>
      </p:sp>
      <p:sp>
        <p:nvSpPr>
          <p:cNvPr id="25" name="Textplatzhalter 30">
            <a:extLst>
              <a:ext uri="{FF2B5EF4-FFF2-40B4-BE49-F238E27FC236}">
                <a16:creationId xmlns:a16="http://schemas.microsoft.com/office/drawing/2014/main" id="{BBC5F177-59CC-4E2C-8920-EF6014FA21D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4464613" y="3581825"/>
            <a:ext cx="3477993" cy="235035"/>
          </a:xfrm>
        </p:spPr>
        <p:txBody>
          <a:bodyPr/>
          <a:lstStyle>
            <a:lvl1pPr>
              <a:defRPr sz="1333"/>
            </a:lvl1pPr>
          </a:lstStyle>
          <a:p>
            <a:r>
              <a:rPr lang="en-GB" dirty="0"/>
              <a:t>Function, place</a:t>
            </a:r>
          </a:p>
        </p:txBody>
      </p:sp>
      <p:sp>
        <p:nvSpPr>
          <p:cNvPr id="36" name="Bildplatzhalter 6">
            <a:extLst>
              <a:ext uri="{FF2B5EF4-FFF2-40B4-BE49-F238E27FC236}">
                <a16:creationId xmlns:a16="http://schemas.microsoft.com/office/drawing/2014/main" id="{BB2B85DB-7C09-47DD-8B78-3BE26DF17326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 bwMode="gray">
          <a:xfrm>
            <a:off x="4464612" y="1569543"/>
            <a:ext cx="1355440" cy="1572237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marL="0" marR="0" indent="0" algn="ctr" defTabSz="914354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GB" sz="800" dirty="0">
                <a:solidFill>
                  <a:schemeClr val="tx2"/>
                </a:solidFill>
              </a:defRPr>
            </a:lvl1pPr>
          </a:lstStyle>
          <a:p>
            <a:pPr marL="0" marR="0" lvl="0" indent="0" algn="ctr" defTabSz="914354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Photo</a:t>
            </a:r>
          </a:p>
        </p:txBody>
      </p:sp>
      <p:sp>
        <p:nvSpPr>
          <p:cNvPr id="37" name="Textplatzhalter 16">
            <a:extLst>
              <a:ext uri="{FF2B5EF4-FFF2-40B4-BE49-F238E27FC236}">
                <a16:creationId xmlns:a16="http://schemas.microsoft.com/office/drawing/2014/main" id="{C376165A-CE76-4372-91C7-F6C54DEAFEF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 bwMode="gray">
          <a:xfrm>
            <a:off x="8329469" y="3965951"/>
            <a:ext cx="3477993" cy="720149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333"/>
            </a:lvl1pPr>
          </a:lstStyle>
          <a:p>
            <a:r>
              <a:rPr lang="en-GB" dirty="0"/>
              <a:t>givenname.familyname@giz.de</a:t>
            </a:r>
          </a:p>
          <a:p>
            <a:r>
              <a:rPr lang="en-GB" dirty="0"/>
              <a:t>T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r>
              <a:rPr lang="en-GB" dirty="0"/>
              <a:t> </a:t>
            </a:r>
          </a:p>
          <a:p>
            <a:r>
              <a:rPr lang="en-GB" dirty="0"/>
              <a:t>F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endParaRPr lang="en-GB" dirty="0"/>
          </a:p>
        </p:txBody>
      </p:sp>
      <p:sp>
        <p:nvSpPr>
          <p:cNvPr id="38" name="Textplatzhalter 29">
            <a:extLst>
              <a:ext uri="{FF2B5EF4-FFF2-40B4-BE49-F238E27FC236}">
                <a16:creationId xmlns:a16="http://schemas.microsoft.com/office/drawing/2014/main" id="{12DC0B08-9C2F-4A20-8D25-AB673DE13DB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 bwMode="gray">
          <a:xfrm>
            <a:off x="8329469" y="3345197"/>
            <a:ext cx="3477993" cy="235035"/>
          </a:xfrm>
        </p:spPr>
        <p:txBody>
          <a:bodyPr/>
          <a:lstStyle>
            <a:lvl1pPr>
              <a:defRPr sz="1333" b="1"/>
            </a:lvl1pPr>
          </a:lstStyle>
          <a:p>
            <a:r>
              <a:rPr lang="en-GB" dirty="0"/>
              <a:t>Given name Family name</a:t>
            </a:r>
          </a:p>
        </p:txBody>
      </p:sp>
      <p:sp>
        <p:nvSpPr>
          <p:cNvPr id="39" name="Textplatzhalter 30">
            <a:extLst>
              <a:ext uri="{FF2B5EF4-FFF2-40B4-BE49-F238E27FC236}">
                <a16:creationId xmlns:a16="http://schemas.microsoft.com/office/drawing/2014/main" id="{7DB1B252-5879-4206-BDF8-0A22178C042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 bwMode="gray">
          <a:xfrm>
            <a:off x="8329469" y="3581825"/>
            <a:ext cx="3477993" cy="235035"/>
          </a:xfrm>
        </p:spPr>
        <p:txBody>
          <a:bodyPr/>
          <a:lstStyle>
            <a:lvl1pPr>
              <a:defRPr sz="1333"/>
            </a:lvl1pPr>
          </a:lstStyle>
          <a:p>
            <a:r>
              <a:rPr lang="en-GB" dirty="0"/>
              <a:t>Function, place</a:t>
            </a:r>
          </a:p>
        </p:txBody>
      </p:sp>
      <p:sp>
        <p:nvSpPr>
          <p:cNvPr id="40" name="Bildplatzhalter 6">
            <a:extLst>
              <a:ext uri="{FF2B5EF4-FFF2-40B4-BE49-F238E27FC236}">
                <a16:creationId xmlns:a16="http://schemas.microsoft.com/office/drawing/2014/main" id="{DD64FA03-A54F-412F-96FC-EE4E88E5DD5F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 bwMode="gray">
          <a:xfrm>
            <a:off x="8329469" y="1569543"/>
            <a:ext cx="1355440" cy="1572237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algn="ctr">
              <a:defRPr lang="en-GB" sz="8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 dirty="0"/>
              <a:t>Photo</a:t>
            </a:r>
          </a:p>
        </p:txBody>
      </p:sp>
      <p:sp>
        <p:nvSpPr>
          <p:cNvPr id="42" name="TextBox 7">
            <a:extLst>
              <a:ext uri="{FF2B5EF4-FFF2-40B4-BE49-F238E27FC236}">
                <a16:creationId xmlns:a16="http://schemas.microsoft.com/office/drawing/2014/main" id="{0ACBC6BD-AF1C-4AC3-B989-7C0851FD4A36}"/>
              </a:ext>
            </a:extLst>
          </p:cNvPr>
          <p:cNvSpPr txBox="1"/>
          <p:nvPr userDrawn="1"/>
        </p:nvSpPr>
        <p:spPr bwMode="gray">
          <a:xfrm>
            <a:off x="1046185" y="5403602"/>
            <a:ext cx="1058303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200"/>
              </a:spcBef>
              <a:buClr>
                <a:srgbClr val="C00000"/>
              </a:buClr>
            </a:pPr>
            <a:r>
              <a:rPr lang="en-GB" sz="1333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www.giz.de</a:t>
            </a:r>
          </a:p>
        </p:txBody>
      </p:sp>
      <p:pic>
        <p:nvPicPr>
          <p:cNvPr id="43" name="Grafik 42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409F6AC-26EC-4924-85C7-7C52829EA0B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3031312" y="5442594"/>
            <a:ext cx="387637" cy="315277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95D9641D-18D8-4757-B59C-824BED8ECD9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6614905" y="5408250"/>
            <a:ext cx="312688" cy="312685"/>
          </a:xfrm>
          <a:prstGeom prst="rect">
            <a:avLst/>
          </a:prstGeom>
        </p:spPr>
      </p:pic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5C7EA8DE-E5C0-4542-A14B-2F893BDFC8D1}"/>
              </a:ext>
            </a:extLst>
          </p:cNvPr>
          <p:cNvGrpSpPr/>
          <p:nvPr userDrawn="1"/>
        </p:nvGrpSpPr>
        <p:grpSpPr bwMode="gray">
          <a:xfrm>
            <a:off x="592659" y="5372336"/>
            <a:ext cx="350164" cy="396344"/>
            <a:chOff x="4933951" y="-41275"/>
            <a:chExt cx="2130425" cy="2411413"/>
          </a:xfrm>
        </p:grpSpPr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05EE60F5-13C7-4FF2-87FA-B42FCFE9CCF1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1"/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BAA2DC66-D523-4725-9384-AA70E4C61DD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1"/>
            </a:p>
          </p:txBody>
        </p:sp>
        <p:sp>
          <p:nvSpPr>
            <p:cNvPr id="48" name="Freeform 8">
              <a:extLst>
                <a:ext uri="{FF2B5EF4-FFF2-40B4-BE49-F238E27FC236}">
                  <a16:creationId xmlns:a16="http://schemas.microsoft.com/office/drawing/2014/main" id="{575115B3-4C7D-4A6F-93E9-3A63D5591B69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1"/>
            </a:p>
          </p:txBody>
        </p:sp>
        <p:sp>
          <p:nvSpPr>
            <p:cNvPr id="49" name="Freeform 9">
              <a:extLst>
                <a:ext uri="{FF2B5EF4-FFF2-40B4-BE49-F238E27FC236}">
                  <a16:creationId xmlns:a16="http://schemas.microsoft.com/office/drawing/2014/main" id="{CFB7063B-0DFA-4BB9-957F-7F068926E556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1"/>
            </a:p>
          </p:txBody>
        </p:sp>
        <p:sp>
          <p:nvSpPr>
            <p:cNvPr id="50" name="Freeform 10">
              <a:extLst>
                <a:ext uri="{FF2B5EF4-FFF2-40B4-BE49-F238E27FC236}">
                  <a16:creationId xmlns:a16="http://schemas.microsoft.com/office/drawing/2014/main" id="{131A025F-51C1-46B8-8513-E958EFF8699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1"/>
            </a:p>
          </p:txBody>
        </p:sp>
      </p:grpSp>
      <p:sp>
        <p:nvSpPr>
          <p:cNvPr id="51" name="TextBox 7">
            <a:extLst>
              <a:ext uri="{FF2B5EF4-FFF2-40B4-BE49-F238E27FC236}">
                <a16:creationId xmlns:a16="http://schemas.microsoft.com/office/drawing/2014/main" id="{D24B1108-EDD6-417B-A36D-F3867011F0AB}"/>
              </a:ext>
            </a:extLst>
          </p:cNvPr>
          <p:cNvSpPr txBox="1"/>
          <p:nvPr userDrawn="1"/>
        </p:nvSpPr>
        <p:spPr bwMode="gray">
          <a:xfrm>
            <a:off x="3496266" y="5403602"/>
            <a:ext cx="2315057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200"/>
              </a:spcBef>
              <a:buClr>
                <a:srgbClr val="C00000"/>
              </a:buClr>
            </a:pPr>
            <a:r>
              <a:rPr lang="en-GB" sz="1333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https://twitter.com/giz_gmbh</a:t>
            </a:r>
          </a:p>
        </p:txBody>
      </p:sp>
      <p:sp>
        <p:nvSpPr>
          <p:cNvPr id="52" name="TextBox 7">
            <a:extLst>
              <a:ext uri="{FF2B5EF4-FFF2-40B4-BE49-F238E27FC236}">
                <a16:creationId xmlns:a16="http://schemas.microsoft.com/office/drawing/2014/main" id="{D1A27A20-93C4-43EC-9799-1798AF93C848}"/>
              </a:ext>
            </a:extLst>
          </p:cNvPr>
          <p:cNvSpPr txBox="1"/>
          <p:nvPr userDrawn="1"/>
        </p:nvSpPr>
        <p:spPr bwMode="gray">
          <a:xfrm>
            <a:off x="7004910" y="5403602"/>
            <a:ext cx="295946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200"/>
              </a:spcBef>
              <a:buClr>
                <a:srgbClr val="C00000"/>
              </a:buClr>
            </a:pPr>
            <a:r>
              <a:rPr lang="en-GB" sz="1333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https://www.facebook.com/gizprofile/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1D138DF-0689-42A1-BBDF-4599B8C4F19A}"/>
              </a:ext>
            </a:extLst>
          </p:cNvPr>
          <p:cNvSpPr>
            <a:spLocks noGrp="1"/>
          </p:cNvSpPr>
          <p:nvPr>
            <p:ph type="dt" sz="half" idx="32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B48531D5-774B-43B2-BF9F-942049A2E308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B567733F-77B6-4DB6-99E1-00F2DD5496BA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7785977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blication detai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790F769E-F4C9-44EF-9773-070A28E48EF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599761" y="431345"/>
            <a:ext cx="5765996" cy="574260"/>
          </a:xfrm>
        </p:spPr>
        <p:txBody>
          <a:bodyPr wrap="square">
            <a:spAutoFit/>
          </a:bodyPr>
          <a:lstStyle>
            <a:lvl1pPr marL="0" marR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33" b="1">
                <a:solidFill>
                  <a:schemeClr val="accent1"/>
                </a:solidFill>
              </a:defRPr>
            </a:lvl1pPr>
          </a:lstStyle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33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 for publication details:</a:t>
            </a:r>
            <a:br>
              <a:rPr kumimoji="0" lang="en-GB" sz="933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933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Please adapt/delete placeholder texts (project/programme name, address, email, etc.) as required.</a:t>
            </a:r>
            <a:br>
              <a:rPr kumimoji="0" lang="en-GB" sz="933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933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Delete the placeholder for the cooperation partner if it is not appropriate.</a:t>
            </a:r>
            <a:br>
              <a:rPr kumimoji="0" lang="en-GB" sz="933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933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(This note is not visible in presentation mode and will also not be printed.)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8EF3C373-F3E5-423E-B3C3-C5E1BD203F77}"/>
              </a:ext>
            </a:extLst>
          </p:cNvPr>
          <p:cNvSpPr/>
          <p:nvPr userDrawn="1"/>
        </p:nvSpPr>
        <p:spPr bwMode="gray">
          <a:xfrm>
            <a:off x="600665" y="1475901"/>
            <a:ext cx="4286015" cy="1688283"/>
          </a:xfrm>
          <a:prstGeom prst="rect">
            <a:avLst/>
          </a:prstGeom>
        </p:spPr>
        <p:txBody>
          <a:bodyPr wrap="square" lIns="0" tIns="0">
            <a:spAutoFit/>
          </a:bodyPr>
          <a:lstStyle/>
          <a:p>
            <a:pPr marL="0" marR="0" lvl="0" indent="0" defTabSz="121913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6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As a federally owned enterprise, GIZ supports the German Government in achieving its objectives in the field of international cooperation for sustainable development.</a:t>
            </a:r>
          </a:p>
          <a:p>
            <a:pPr marL="0" marR="0" lvl="0" indent="0" defTabSz="121913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US" sz="106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de-DE" sz="1067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Published</a:t>
            </a:r>
            <a:r>
              <a:rPr kumimoji="0" lang="de-DE" sz="1067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de-DE" sz="1067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by</a:t>
            </a:r>
            <a:r>
              <a:rPr kumimoji="0" lang="de-DE" sz="1067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:</a:t>
            </a:r>
          </a:p>
          <a:p>
            <a:pPr marL="0" marR="0" lvl="0" indent="0" defTabSz="121913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6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Deutsche Gesellschaft </a:t>
            </a:r>
            <a:r>
              <a:rPr kumimoji="0" lang="de-DE" sz="1067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für</a:t>
            </a:r>
            <a:endParaRPr kumimoji="0" lang="de-DE" sz="1067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121913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6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Internationale Zusammenarbeit (GIZ) GmbH</a:t>
            </a:r>
            <a:br>
              <a:rPr kumimoji="0" lang="de-DE" sz="106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br>
              <a:rPr kumimoji="0" lang="de-DE" sz="106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de-DE" sz="106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Registered </a:t>
            </a:r>
            <a:r>
              <a:rPr kumimoji="0" lang="de-DE" sz="1067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offices</a:t>
            </a:r>
            <a:endParaRPr kumimoji="0" lang="de-DE" sz="1067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121913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6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Bonn and Eschborn</a:t>
            </a:r>
            <a:endParaRPr kumimoji="0" lang="en-US" sz="1067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24969EDD-4A06-4BE9-93A1-41E56B04119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00663" y="3397151"/>
            <a:ext cx="4619231" cy="2350191"/>
          </a:xfrm>
        </p:spPr>
        <p:txBody>
          <a:bodyPr/>
          <a:lstStyle>
            <a:lvl1pPr>
              <a:lnSpc>
                <a:spcPct val="100000"/>
              </a:lnSpc>
              <a:defRPr kumimoji="0" lang="de-DE" sz="1067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buNone/>
              <a:defRPr kumimoji="0" lang="de-DE" sz="1067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333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333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333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Click to add text</a:t>
            </a:r>
            <a:endParaRPr lang="en-GB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CF011E25-18E3-408D-87A2-25C927E6CD3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5848722" y="1475901"/>
            <a:ext cx="4570903" cy="2350191"/>
          </a:xfrm>
        </p:spPr>
        <p:txBody>
          <a:bodyPr/>
          <a:lstStyle>
            <a:lvl1pPr>
              <a:lnSpc>
                <a:spcPct val="100000"/>
              </a:lnSpc>
              <a:defRPr kumimoji="0" lang="de-DE" sz="1067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lnSpc>
                <a:spcPct val="100000"/>
              </a:lnSpc>
              <a:buNone/>
              <a:defRPr kumimoji="0" lang="de-DE" sz="1067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333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333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333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Click to add text</a:t>
            </a:r>
            <a:endParaRPr lang="en-GB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710B78A-21F5-4CD5-A798-9F28BEF0EA21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89B8326-D6A7-4E0B-A320-27E8F32582F1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B829CD0F-D162-4EFA-8033-3557250F4410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12896FF-98FC-4945-B272-264E311FE7A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848351" y="4276011"/>
            <a:ext cx="1075837" cy="147733"/>
          </a:xfrm>
        </p:spPr>
        <p:txBody>
          <a:bodyPr wrap="none" lIns="0">
            <a:spAutoFit/>
          </a:bodyPr>
          <a:lstStyle>
            <a:lvl1pPr>
              <a:defRPr lang="de-DE" sz="1067" smtClean="0">
                <a:solidFill>
                  <a:prstClr val="black"/>
                </a:solidFill>
              </a:defRPr>
            </a:lvl1pPr>
            <a:lvl2pPr>
              <a:defRPr lang="de-DE" sz="1801" smtClean="0"/>
            </a:lvl2pPr>
            <a:lvl3pPr>
              <a:defRPr lang="de-DE" sz="1801" smtClean="0"/>
            </a:lvl3pPr>
            <a:lvl4pPr>
              <a:defRPr lang="de-DE" smtClean="0"/>
            </a:lvl4pPr>
            <a:lvl5pPr>
              <a:defRPr lang="fr-FR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text</a:t>
            </a:r>
            <a:endParaRPr lang="fr-FR" dirty="0"/>
          </a:p>
        </p:txBody>
      </p:sp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E7D15541-4F9B-443C-8226-0BCFF1A956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26711" y="4572246"/>
            <a:ext cx="1245399" cy="1052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826170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credits and sour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24969EDD-4A06-4BE9-93A1-41E56B04119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00660" y="1475901"/>
            <a:ext cx="9563579" cy="4626708"/>
          </a:xfrm>
        </p:spPr>
        <p:txBody>
          <a:bodyPr numCol="2"/>
          <a:lstStyle>
            <a:lvl1pPr marL="0" marR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0" lang="de-DE" sz="1067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buNone/>
              <a:defRPr kumimoji="0" lang="de-DE" sz="1067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333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333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333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Click to add text</a:t>
            </a:r>
          </a:p>
          <a:p>
            <a:pPr lvl="0"/>
            <a:endParaRPr lang="en-GB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BCACD76-7CB8-457E-9434-C57DB9E23AA9}"/>
              </a:ext>
            </a:extLst>
          </p:cNvPr>
          <p:cNvSpPr/>
          <p:nvPr userDrawn="1"/>
        </p:nvSpPr>
        <p:spPr bwMode="gray">
          <a:xfrm>
            <a:off x="1036951" y="6535917"/>
            <a:ext cx="1445444" cy="213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1" dirty="0" err="1"/>
          </a:p>
        </p:txBody>
      </p:sp>
      <p:sp>
        <p:nvSpPr>
          <p:cNvPr id="12" name="Titel 4">
            <a:extLst>
              <a:ext uri="{FF2B5EF4-FFF2-40B4-BE49-F238E27FC236}">
                <a16:creationId xmlns:a16="http://schemas.microsoft.com/office/drawing/2014/main" id="{7C271A97-CC1D-481E-9972-CE4AD69C28AD}"/>
              </a:ext>
            </a:extLst>
          </p:cNvPr>
          <p:cNvSpPr txBox="1">
            <a:spLocks/>
          </p:cNvSpPr>
          <p:nvPr userDrawn="1"/>
        </p:nvSpPr>
        <p:spPr bwMode="gray">
          <a:xfrm>
            <a:off x="599757" y="320283"/>
            <a:ext cx="9020495" cy="720725"/>
          </a:xfrm>
          <a:prstGeom prst="rect">
            <a:avLst/>
          </a:prstGeom>
        </p:spPr>
        <p:txBody>
          <a:bodyPr vert="horz" lIns="0" tIns="0" rIns="96000" bIns="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/>
              <a:t>Photo credits/sources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335488474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_Prg Trai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62;p15">
            <a:extLst>
              <a:ext uri="{FF2B5EF4-FFF2-40B4-BE49-F238E27FC236}">
                <a16:creationId xmlns:a16="http://schemas.microsoft.com/office/drawing/2014/main" id="{A89D9928-D347-234B-9E8D-E7B96B9AA06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22224" y="344007"/>
            <a:ext cx="10521631" cy="792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600" b="1">
                <a:solidFill>
                  <a:srgbClr val="C00000"/>
                </a:solidFill>
                <a:latin typeface="Preeti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 dirty="0"/>
          </a:p>
        </p:txBody>
      </p:sp>
      <p:sp>
        <p:nvSpPr>
          <p:cNvPr id="15" name="Freeform 7">
            <a:extLst>
              <a:ext uri="{FF2B5EF4-FFF2-40B4-BE49-F238E27FC236}">
                <a16:creationId xmlns:a16="http://schemas.microsoft.com/office/drawing/2014/main" id="{078A4149-51E5-B6F9-A8A1-62EB6E30CD92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440181"/>
            <a:ext cx="922224" cy="662109"/>
          </a:xfrm>
          <a:custGeom>
            <a:avLst/>
            <a:gdLst>
              <a:gd name="connsiteX0" fmla="*/ 0 w 3820885"/>
              <a:gd name="connsiteY0" fmla="*/ 0 h 2743200"/>
              <a:gd name="connsiteX1" fmla="*/ 3820885 w 3820885"/>
              <a:gd name="connsiteY1" fmla="*/ 21772 h 2743200"/>
              <a:gd name="connsiteX2" fmla="*/ 2775857 w 3820885"/>
              <a:gd name="connsiteY2" fmla="*/ 2743200 h 2743200"/>
              <a:gd name="connsiteX3" fmla="*/ 10885 w 3820885"/>
              <a:gd name="connsiteY3" fmla="*/ 2743200 h 2743200"/>
              <a:gd name="connsiteX4" fmla="*/ 0 w 3820885"/>
              <a:gd name="connsiteY4" fmla="*/ 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20885" h="2743200">
                <a:moveTo>
                  <a:pt x="0" y="0"/>
                </a:moveTo>
                <a:lnTo>
                  <a:pt x="3820885" y="21772"/>
                </a:lnTo>
                <a:lnTo>
                  <a:pt x="2775857" y="2743200"/>
                </a:lnTo>
                <a:lnTo>
                  <a:pt x="10885" y="2743200"/>
                </a:lnTo>
                <a:cubicBezTo>
                  <a:pt x="14514" y="1832429"/>
                  <a:pt x="18142" y="921657"/>
                  <a:pt x="0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E1678378-5443-0A24-3A5A-7C9254B11EF5}"/>
              </a:ext>
            </a:extLst>
          </p:cNvPr>
          <p:cNvSpPr>
            <a:spLocks noChangeAspect="1"/>
          </p:cNvSpPr>
          <p:nvPr userDrawn="1"/>
        </p:nvSpPr>
        <p:spPr>
          <a:xfrm>
            <a:off x="11813308" y="6354615"/>
            <a:ext cx="378693" cy="505402"/>
          </a:xfrm>
          <a:custGeom>
            <a:avLst/>
            <a:gdLst>
              <a:gd name="connsiteX0" fmla="*/ 1045028 w 1709057"/>
              <a:gd name="connsiteY0" fmla="*/ 0 h 2732314"/>
              <a:gd name="connsiteX1" fmla="*/ 1709057 w 1709057"/>
              <a:gd name="connsiteY1" fmla="*/ 0 h 2732314"/>
              <a:gd name="connsiteX2" fmla="*/ 1709057 w 1709057"/>
              <a:gd name="connsiteY2" fmla="*/ 2732314 h 2732314"/>
              <a:gd name="connsiteX3" fmla="*/ 0 w 1709057"/>
              <a:gd name="connsiteY3" fmla="*/ 2732314 h 2732314"/>
              <a:gd name="connsiteX4" fmla="*/ 1045028 w 1709057"/>
              <a:gd name="connsiteY4" fmla="*/ 0 h 2732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09057" h="2732314">
                <a:moveTo>
                  <a:pt x="1045028" y="0"/>
                </a:moveTo>
                <a:lnTo>
                  <a:pt x="1709057" y="0"/>
                </a:lnTo>
                <a:lnTo>
                  <a:pt x="1709057" y="2732314"/>
                </a:lnTo>
                <a:lnTo>
                  <a:pt x="0" y="2732314"/>
                </a:lnTo>
                <a:lnTo>
                  <a:pt x="1045028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Google Shape;65;p15">
            <a:extLst>
              <a:ext uri="{FF2B5EF4-FFF2-40B4-BE49-F238E27FC236}">
                <a16:creationId xmlns:a16="http://schemas.microsoft.com/office/drawing/2014/main" id="{0A6CB9C1-9DEA-E871-DC2A-B3EC43CB9DC7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0134600" y="658617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D10EEA6-1A09-6486-5F7F-C3D7DFDB30E0}"/>
              </a:ext>
            </a:extLst>
          </p:cNvPr>
          <p:cNvSpPr txBox="1"/>
          <p:nvPr userDrawn="1"/>
        </p:nvSpPr>
        <p:spPr>
          <a:xfrm>
            <a:off x="748145" y="1403927"/>
            <a:ext cx="11065163" cy="4682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D492459-BEE7-D471-5D56-B5ACB906D05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48144" y="1403926"/>
            <a:ext cx="10695711" cy="4784438"/>
          </a:xfrm>
        </p:spPr>
        <p:txBody>
          <a:bodyPr/>
          <a:lstStyle>
            <a:lvl1pPr marL="126997" indent="0">
              <a:buNone/>
              <a:defRPr sz="2400" b="1">
                <a:solidFill>
                  <a:schemeClr val="bg2">
                    <a:lumMod val="10000"/>
                  </a:schemeClr>
                </a:solidFill>
                <a:latin typeface="Avenir Book" panose="02000503020000020003" pitchFamily="2" charset="0"/>
              </a:defRPr>
            </a:lvl1pPr>
            <a:lvl2pPr marL="595185" indent="-342900">
              <a:buClr>
                <a:srgbClr val="C00000"/>
              </a:buClr>
              <a:buFont typeface="Wingdings" panose="05000000000000000000" pitchFamily="2" charset="2"/>
              <a:buChar char="§"/>
              <a:defRPr sz="2100">
                <a:solidFill>
                  <a:schemeClr val="bg2"/>
                </a:solidFill>
                <a:latin typeface="Avenir Book" panose="02000503020000020003" pitchFamily="2" charset="0"/>
              </a:defRPr>
            </a:lvl2pPr>
            <a:lvl3pPr marL="436989" indent="0">
              <a:buFont typeface="Wingdings" pitchFamily="2" charset="2"/>
              <a:buNone/>
              <a:defRPr sz="1867">
                <a:solidFill>
                  <a:schemeClr val="bg2"/>
                </a:solidFill>
              </a:defRPr>
            </a:lvl3pPr>
            <a:lvl4pPr marL="815046" indent="0">
              <a:buClr>
                <a:srgbClr val="C00000"/>
              </a:buClr>
              <a:buNone/>
              <a:defRPr sz="1600">
                <a:solidFill>
                  <a:schemeClr val="bg2"/>
                </a:solidFill>
              </a:defRPr>
            </a:lvl4pPr>
            <a:lvl5pPr marL="1040641" indent="0">
              <a:buNone/>
              <a:defRPr sz="1467">
                <a:solidFill>
                  <a:schemeClr val="bg2"/>
                </a:solidFill>
              </a:defRPr>
            </a:lvl5pPr>
            <a:lvl6pPr marL="3234186" indent="0">
              <a:buNone/>
              <a:defRPr/>
            </a:lvl6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6038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387200" y="3239023"/>
            <a:ext cx="93792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/>
              <a:t>Click here to add subtitle</a:t>
            </a:r>
          </a:p>
        </p:txBody>
      </p:sp>
      <p:sp>
        <p:nvSpPr>
          <p:cNvPr id="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387200" y="1993727"/>
            <a:ext cx="9379200" cy="1143000"/>
          </a:xfrm>
        </p:spPr>
        <p:txBody>
          <a:bodyPr anchor="ctr"/>
          <a:lstStyle>
            <a:lvl1pPr algn="ctr">
              <a:defRPr sz="3600"/>
            </a:lvl1pPr>
          </a:lstStyle>
          <a:p>
            <a:r>
              <a:rPr lang="de-DE" dirty="0"/>
              <a:t>Click </a:t>
            </a:r>
            <a:r>
              <a:rPr lang="de-DE" dirty="0" err="1"/>
              <a:t>here</a:t>
            </a:r>
            <a:r>
              <a:rPr lang="de-DE" dirty="0"/>
              <a:t> to add title</a:t>
            </a:r>
          </a:p>
        </p:txBody>
      </p:sp>
      <p:sp>
        <p:nvSpPr>
          <p:cNvPr id="10" name="Rechteck 9"/>
          <p:cNvSpPr/>
          <p:nvPr userDrawn="1"/>
        </p:nvSpPr>
        <p:spPr bwMode="auto">
          <a:xfrm>
            <a:off x="10295467" y="6604000"/>
            <a:ext cx="1896533" cy="254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7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1" i="0" u="none" strike="noStrike" cap="none" normalizeH="0" baseline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360974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4 Prg Trai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62;p15">
            <a:extLst>
              <a:ext uri="{FF2B5EF4-FFF2-40B4-BE49-F238E27FC236}">
                <a16:creationId xmlns:a16="http://schemas.microsoft.com/office/drawing/2014/main" id="{A89D9928-D347-234B-9E8D-E7B96B9AA06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5184" y="5282292"/>
            <a:ext cx="10521631" cy="792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200" b="1">
                <a:solidFill>
                  <a:schemeClr val="bg2">
                    <a:lumMod val="10000"/>
                  </a:schemeClr>
                </a:solidFill>
                <a:latin typeface="Avenir Book" panose="02000503020000020003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 dirty="0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E1678378-5443-0A24-3A5A-7C9254B11EF5}"/>
              </a:ext>
            </a:extLst>
          </p:cNvPr>
          <p:cNvSpPr>
            <a:spLocks noChangeAspect="1"/>
          </p:cNvSpPr>
          <p:nvPr userDrawn="1"/>
        </p:nvSpPr>
        <p:spPr>
          <a:xfrm>
            <a:off x="11813308" y="6354615"/>
            <a:ext cx="378693" cy="505402"/>
          </a:xfrm>
          <a:custGeom>
            <a:avLst/>
            <a:gdLst>
              <a:gd name="connsiteX0" fmla="*/ 1045028 w 1709057"/>
              <a:gd name="connsiteY0" fmla="*/ 0 h 2732314"/>
              <a:gd name="connsiteX1" fmla="*/ 1709057 w 1709057"/>
              <a:gd name="connsiteY1" fmla="*/ 0 h 2732314"/>
              <a:gd name="connsiteX2" fmla="*/ 1709057 w 1709057"/>
              <a:gd name="connsiteY2" fmla="*/ 2732314 h 2732314"/>
              <a:gd name="connsiteX3" fmla="*/ 0 w 1709057"/>
              <a:gd name="connsiteY3" fmla="*/ 2732314 h 2732314"/>
              <a:gd name="connsiteX4" fmla="*/ 1045028 w 1709057"/>
              <a:gd name="connsiteY4" fmla="*/ 0 h 2732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09057" h="2732314">
                <a:moveTo>
                  <a:pt x="1045028" y="0"/>
                </a:moveTo>
                <a:lnTo>
                  <a:pt x="1709057" y="0"/>
                </a:lnTo>
                <a:lnTo>
                  <a:pt x="1709057" y="2732314"/>
                </a:lnTo>
                <a:lnTo>
                  <a:pt x="0" y="2732314"/>
                </a:lnTo>
                <a:lnTo>
                  <a:pt x="1045028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Google Shape;65;p15">
            <a:extLst>
              <a:ext uri="{FF2B5EF4-FFF2-40B4-BE49-F238E27FC236}">
                <a16:creationId xmlns:a16="http://schemas.microsoft.com/office/drawing/2014/main" id="{0A6CB9C1-9DEA-E871-DC2A-B3EC43CB9DC7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0134600" y="658617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747117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3_Prg Trai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6">
            <a:extLst>
              <a:ext uri="{FF2B5EF4-FFF2-40B4-BE49-F238E27FC236}">
                <a16:creationId xmlns:a16="http://schemas.microsoft.com/office/drawing/2014/main" id="{E1678378-5443-0A24-3A5A-7C9254B11EF5}"/>
              </a:ext>
            </a:extLst>
          </p:cNvPr>
          <p:cNvSpPr>
            <a:spLocks noChangeAspect="1"/>
          </p:cNvSpPr>
          <p:nvPr userDrawn="1"/>
        </p:nvSpPr>
        <p:spPr>
          <a:xfrm>
            <a:off x="11813308" y="6354615"/>
            <a:ext cx="378693" cy="505402"/>
          </a:xfrm>
          <a:custGeom>
            <a:avLst/>
            <a:gdLst>
              <a:gd name="connsiteX0" fmla="*/ 1045028 w 1709057"/>
              <a:gd name="connsiteY0" fmla="*/ 0 h 2732314"/>
              <a:gd name="connsiteX1" fmla="*/ 1709057 w 1709057"/>
              <a:gd name="connsiteY1" fmla="*/ 0 h 2732314"/>
              <a:gd name="connsiteX2" fmla="*/ 1709057 w 1709057"/>
              <a:gd name="connsiteY2" fmla="*/ 2732314 h 2732314"/>
              <a:gd name="connsiteX3" fmla="*/ 0 w 1709057"/>
              <a:gd name="connsiteY3" fmla="*/ 2732314 h 2732314"/>
              <a:gd name="connsiteX4" fmla="*/ 1045028 w 1709057"/>
              <a:gd name="connsiteY4" fmla="*/ 0 h 2732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09057" h="2732314">
                <a:moveTo>
                  <a:pt x="1045028" y="0"/>
                </a:moveTo>
                <a:lnTo>
                  <a:pt x="1709057" y="0"/>
                </a:lnTo>
                <a:lnTo>
                  <a:pt x="1709057" y="2732314"/>
                </a:lnTo>
                <a:lnTo>
                  <a:pt x="0" y="2732314"/>
                </a:lnTo>
                <a:lnTo>
                  <a:pt x="1045028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Google Shape;65;p15">
            <a:extLst>
              <a:ext uri="{FF2B5EF4-FFF2-40B4-BE49-F238E27FC236}">
                <a16:creationId xmlns:a16="http://schemas.microsoft.com/office/drawing/2014/main" id="{0A6CB9C1-9DEA-E871-DC2A-B3EC43CB9DC7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0134600" y="658617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D10EEA6-1A09-6486-5F7F-C3D7DFDB30E0}"/>
              </a:ext>
            </a:extLst>
          </p:cNvPr>
          <p:cNvSpPr txBox="1"/>
          <p:nvPr userDrawn="1"/>
        </p:nvSpPr>
        <p:spPr>
          <a:xfrm>
            <a:off x="748145" y="1403927"/>
            <a:ext cx="11065163" cy="4682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D492459-BEE7-D471-5D56-B5ACB906D05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5904" y="669635"/>
            <a:ext cx="11065163" cy="5684980"/>
          </a:xfrm>
        </p:spPr>
        <p:txBody>
          <a:bodyPr/>
          <a:lstStyle>
            <a:lvl1pPr marL="126997" indent="0">
              <a:buNone/>
              <a:defRPr sz="2400" b="1">
                <a:solidFill>
                  <a:schemeClr val="bg2">
                    <a:lumMod val="10000"/>
                  </a:schemeClr>
                </a:solidFill>
                <a:latin typeface="Avenir Book" panose="02000503020000020003" pitchFamily="2" charset="0"/>
              </a:defRPr>
            </a:lvl1pPr>
            <a:lvl2pPr marL="595185" indent="-342900">
              <a:buClr>
                <a:srgbClr val="C00000"/>
              </a:buClr>
              <a:buFont typeface="Wingdings" panose="05000000000000000000" pitchFamily="2" charset="2"/>
              <a:buChar char="§"/>
              <a:defRPr sz="2100">
                <a:solidFill>
                  <a:schemeClr val="bg2"/>
                </a:solidFill>
                <a:latin typeface="Avenir Book" panose="02000503020000020003" pitchFamily="2" charset="0"/>
              </a:defRPr>
            </a:lvl2pPr>
            <a:lvl3pPr marL="436989" indent="0">
              <a:buFont typeface="Wingdings" pitchFamily="2" charset="2"/>
              <a:buNone/>
              <a:defRPr sz="1867">
                <a:solidFill>
                  <a:schemeClr val="bg2"/>
                </a:solidFill>
              </a:defRPr>
            </a:lvl3pPr>
            <a:lvl4pPr marL="815046" indent="0">
              <a:buClr>
                <a:srgbClr val="C00000"/>
              </a:buClr>
              <a:buNone/>
              <a:defRPr sz="1600">
                <a:solidFill>
                  <a:schemeClr val="bg2"/>
                </a:solidFill>
              </a:defRPr>
            </a:lvl4pPr>
            <a:lvl5pPr marL="1040641" indent="0">
              <a:buNone/>
              <a:defRPr sz="1467">
                <a:solidFill>
                  <a:schemeClr val="bg2"/>
                </a:solidFill>
              </a:defRPr>
            </a:lvl5pPr>
            <a:lvl6pPr marL="3234186" indent="0">
              <a:buNone/>
              <a:defRPr/>
            </a:lvl6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6819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0F3333C7-8492-FE40-AA2B-98D746DBF940}"/>
              </a:ext>
            </a:extLst>
          </p:cNvPr>
          <p:cNvSpPr>
            <a:spLocks noChangeAspect="1"/>
          </p:cNvSpPr>
          <p:nvPr userDrawn="1"/>
        </p:nvSpPr>
        <p:spPr>
          <a:xfrm>
            <a:off x="7899401" y="-4696"/>
            <a:ext cx="4292601" cy="6862696"/>
          </a:xfrm>
          <a:custGeom>
            <a:avLst/>
            <a:gdLst>
              <a:gd name="connsiteX0" fmla="*/ 1045028 w 1709057"/>
              <a:gd name="connsiteY0" fmla="*/ 0 h 2732314"/>
              <a:gd name="connsiteX1" fmla="*/ 1709057 w 1709057"/>
              <a:gd name="connsiteY1" fmla="*/ 0 h 2732314"/>
              <a:gd name="connsiteX2" fmla="*/ 1709057 w 1709057"/>
              <a:gd name="connsiteY2" fmla="*/ 2732314 h 2732314"/>
              <a:gd name="connsiteX3" fmla="*/ 0 w 1709057"/>
              <a:gd name="connsiteY3" fmla="*/ 2732314 h 2732314"/>
              <a:gd name="connsiteX4" fmla="*/ 1045028 w 1709057"/>
              <a:gd name="connsiteY4" fmla="*/ 0 h 2732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09057" h="2732314">
                <a:moveTo>
                  <a:pt x="1045028" y="0"/>
                </a:moveTo>
                <a:lnTo>
                  <a:pt x="1709057" y="0"/>
                </a:lnTo>
                <a:lnTo>
                  <a:pt x="1709057" y="2732314"/>
                </a:lnTo>
                <a:lnTo>
                  <a:pt x="0" y="2732314"/>
                </a:lnTo>
                <a:lnTo>
                  <a:pt x="1045028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F57771A-2A8D-5501-B060-5D3F949419FB}"/>
              </a:ext>
            </a:extLst>
          </p:cNvPr>
          <p:cNvSpPr txBox="1"/>
          <p:nvPr userDrawn="1"/>
        </p:nvSpPr>
        <p:spPr>
          <a:xfrm>
            <a:off x="9530081" y="5294443"/>
            <a:ext cx="24485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Avenir Book" panose="02000503020000020003" pitchFamily="2" charset="0"/>
              </a:rPr>
              <a:t>THANK YOU!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C3B117-CEC7-4EAE-063F-E8B7CF172F30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129145" y="698229"/>
            <a:ext cx="6770256" cy="5456845"/>
          </a:xfrm>
        </p:spPr>
        <p:txBody>
          <a:bodyPr/>
          <a:lstStyle>
            <a:lvl1pPr marL="126997" indent="0">
              <a:buNone/>
              <a:defRPr sz="2000" b="1">
                <a:solidFill>
                  <a:schemeClr val="bg2">
                    <a:lumMod val="10000"/>
                  </a:schemeClr>
                </a:solidFill>
                <a:latin typeface="Avenir Book" panose="02000503020000020003" pitchFamily="2" charset="0"/>
              </a:defRPr>
            </a:lvl1pPr>
            <a:lvl2pPr marL="595185" indent="-342900">
              <a:buClr>
                <a:srgbClr val="C00000"/>
              </a:buClr>
              <a:buFont typeface="Wingdings" panose="05000000000000000000" pitchFamily="2" charset="2"/>
              <a:buChar char="§"/>
              <a:defRPr sz="2100">
                <a:solidFill>
                  <a:schemeClr val="bg2"/>
                </a:solidFill>
                <a:latin typeface="Avenir Book" panose="02000503020000020003" pitchFamily="2" charset="0"/>
              </a:defRPr>
            </a:lvl2pPr>
            <a:lvl3pPr marL="436989" indent="0">
              <a:buFont typeface="Wingdings" pitchFamily="2" charset="2"/>
              <a:buNone/>
              <a:defRPr sz="1867">
                <a:solidFill>
                  <a:schemeClr val="bg2"/>
                </a:solidFill>
              </a:defRPr>
            </a:lvl3pPr>
            <a:lvl4pPr marL="815046" indent="0">
              <a:buClr>
                <a:srgbClr val="C00000"/>
              </a:buClr>
              <a:buNone/>
              <a:defRPr sz="1600">
                <a:solidFill>
                  <a:schemeClr val="bg2"/>
                </a:solidFill>
              </a:defRPr>
            </a:lvl4pPr>
            <a:lvl5pPr marL="1040641" indent="0">
              <a:buNone/>
              <a:defRPr sz="1467">
                <a:solidFill>
                  <a:schemeClr val="bg2"/>
                </a:solidFill>
              </a:defRPr>
            </a:lvl5pPr>
            <a:lvl6pPr marL="3234186" indent="0">
              <a:buNone/>
              <a:defRPr/>
            </a:lvl6pPr>
          </a:lstStyle>
          <a:p>
            <a:pPr lvl="0"/>
            <a:r>
              <a:rPr lang="en-GB" dirty="0"/>
              <a:t>For more details:</a:t>
            </a:r>
          </a:p>
        </p:txBody>
      </p:sp>
    </p:spTree>
    <p:extLst>
      <p:ext uri="{BB962C8B-B14F-4D97-AF65-F5344CB8AC3E}">
        <p14:creationId xmlns:p14="http://schemas.microsoft.com/office/powerpoint/2010/main" val="3893482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93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,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fik 20" descr="Ein Bild, das Kette enthält.&#10;&#10;Automatisch generierte Beschreibung">
            <a:extLst>
              <a:ext uri="{FF2B5EF4-FFF2-40B4-BE49-F238E27FC236}">
                <a16:creationId xmlns:a16="http://schemas.microsoft.com/office/drawing/2014/main" id="{82995FEF-F44E-4720-98FA-B2AE557B1183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26747"/>
          <a:stretch/>
        </p:blipFill>
        <p:spPr bwMode="gray">
          <a:xfrm>
            <a:off x="164185" y="165106"/>
            <a:ext cx="11858487" cy="4721860"/>
          </a:xfrm>
          <a:prstGeom prst="rect">
            <a:avLst/>
          </a:prstGeom>
        </p:spPr>
      </p:pic>
      <p:pic>
        <p:nvPicPr>
          <p:cNvPr id="18" name="Grafik 17" descr="Ein Bild, das Säge enthält.&#10;&#10;Automatisch generierte Beschreibung">
            <a:extLst>
              <a:ext uri="{FF2B5EF4-FFF2-40B4-BE49-F238E27FC236}">
                <a16:creationId xmlns:a16="http://schemas.microsoft.com/office/drawing/2014/main" id="{57A5703D-6864-419D-AAFF-48396C4B22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64180" y="846875"/>
            <a:ext cx="11860800" cy="4040085"/>
          </a:xfrm>
          <a:prstGeom prst="rect">
            <a:avLst/>
          </a:prstGeom>
        </p:spPr>
      </p:pic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933135" y="2542202"/>
            <a:ext cx="10628948" cy="960263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3467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Title slide/headline</a:t>
            </a:r>
            <a:br>
              <a:rPr lang="en-GB" dirty="0"/>
            </a:br>
            <a:r>
              <a:rPr lang="en-GB" dirty="0"/>
              <a:t>with colour GIZ key visual</a:t>
            </a: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1" y="3700611"/>
            <a:ext cx="10627783" cy="78996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This is the sub-line</a:t>
            </a:r>
          </a:p>
          <a:p>
            <a:pPr lvl="0"/>
            <a:r>
              <a:rPr lang="en-GB"/>
              <a:t>Project name | Date</a:t>
            </a:r>
            <a:endParaRPr lang="en-GB" dirty="0"/>
          </a:p>
        </p:txBody>
      </p:sp>
      <p:sp>
        <p:nvSpPr>
          <p:cNvPr id="13" name="Bar">
            <a:extLst>
              <a:ext uri="{FF2B5EF4-FFF2-40B4-BE49-F238E27FC236}">
                <a16:creationId xmlns:a16="http://schemas.microsoft.com/office/drawing/2014/main" id="{BD21318B-3022-42D5-AB5E-3CB62091D006}"/>
              </a:ext>
            </a:extLst>
          </p:cNvPr>
          <p:cNvSpPr/>
          <p:nvPr userDrawn="1"/>
        </p:nvSpPr>
        <p:spPr bwMode="gray">
          <a:xfrm>
            <a:off x="7158792" y="4886960"/>
            <a:ext cx="4863877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801" dirty="0" err="1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6A3B03F-1F05-4E11-B6DF-C0C3ECC903D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3131" y="4918868"/>
            <a:ext cx="3777415" cy="17073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6A3B03F-1F05-4E11-B6DF-C0C3ECC903D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42339" y="4918868"/>
            <a:ext cx="3777415" cy="1707392"/>
          </a:xfrm>
          <a:prstGeom prst="rect">
            <a:avLst/>
          </a:prstGeom>
        </p:spPr>
      </p:pic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450E7DEA-842B-4F5D-A899-79D2A8BB593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619754" y="5246384"/>
            <a:ext cx="1245399" cy="1052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33892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/w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FF0DB5C6-9E74-4378-9827-68473EFA35F3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26747"/>
          <a:stretch/>
        </p:blipFill>
        <p:spPr bwMode="gray">
          <a:xfrm>
            <a:off x="164185" y="165100"/>
            <a:ext cx="11858487" cy="4721861"/>
          </a:xfrm>
          <a:prstGeom prst="rect">
            <a:avLst/>
          </a:prstGeom>
        </p:spPr>
      </p:pic>
      <p:pic>
        <p:nvPicPr>
          <p:cNvPr id="15" name="Grafik 14" descr="Ein Bild, das Säge enthält.&#10;&#10;Automatisch generierte Beschreibung">
            <a:extLst>
              <a:ext uri="{FF2B5EF4-FFF2-40B4-BE49-F238E27FC236}">
                <a16:creationId xmlns:a16="http://schemas.microsoft.com/office/drawing/2014/main" id="{31687CA2-4830-4EA3-B6BE-4D04E1B8363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64180" y="846875"/>
            <a:ext cx="11860800" cy="4040085"/>
          </a:xfrm>
          <a:prstGeom prst="rect">
            <a:avLst/>
          </a:prstGeom>
        </p:spPr>
      </p:pic>
      <p:sp>
        <p:nvSpPr>
          <p:cNvPr id="13" name="Bar">
            <a:extLst>
              <a:ext uri="{FF2B5EF4-FFF2-40B4-BE49-F238E27FC236}">
                <a16:creationId xmlns:a16="http://schemas.microsoft.com/office/drawing/2014/main" id="{8C59F0BE-E094-4F6F-B663-07A571A19A62}"/>
              </a:ext>
            </a:extLst>
          </p:cNvPr>
          <p:cNvSpPr/>
          <p:nvPr userDrawn="1"/>
        </p:nvSpPr>
        <p:spPr bwMode="gray">
          <a:xfrm>
            <a:off x="7158792" y="4886960"/>
            <a:ext cx="4863877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801" dirty="0" err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1" y="3700611"/>
            <a:ext cx="10627783" cy="78996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This is the sub-line</a:t>
            </a:r>
          </a:p>
          <a:p>
            <a:r>
              <a:rPr lang="en-GB" dirty="0"/>
              <a:t>Project name | Date</a:t>
            </a: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933135" y="2542202"/>
            <a:ext cx="10628948" cy="960263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3467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Title slide/headline</a:t>
            </a:r>
            <a:br>
              <a:rPr lang="en-GB" dirty="0"/>
            </a:br>
            <a:r>
              <a:rPr lang="en-GB" dirty="0"/>
              <a:t>with b/w GIZ key visual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C5A32E4-6868-4298-9B3B-AFD5F046491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3131" y="4918868"/>
            <a:ext cx="3777415" cy="17073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6A3B03F-1F05-4E11-B6DF-C0C3ECC903D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42339" y="4918868"/>
            <a:ext cx="3777415" cy="1707392"/>
          </a:xfrm>
          <a:prstGeom prst="rect">
            <a:avLst/>
          </a:prstGeom>
        </p:spPr>
      </p:pic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274CBEE8-EF8D-4F82-8340-25182013A62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619754" y="5246384"/>
            <a:ext cx="1245399" cy="1052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772215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0.xml"/><Relationship Id="rId18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33.xml"/><Relationship Id="rId3" Type="http://schemas.openxmlformats.org/officeDocument/2006/relationships/slideLayout" Target="../slideLayouts/slideLayout10.xml"/><Relationship Id="rId21" Type="http://schemas.openxmlformats.org/officeDocument/2006/relationships/slideLayout" Target="../slideLayouts/slideLayout28.xml"/><Relationship Id="rId34" Type="http://schemas.openxmlformats.org/officeDocument/2006/relationships/theme" Target="../theme/theme2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17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32.xml"/><Relationship Id="rId33" Type="http://schemas.openxmlformats.org/officeDocument/2006/relationships/slideLayout" Target="../slideLayouts/slideLayout40.xml"/><Relationship Id="rId2" Type="http://schemas.openxmlformats.org/officeDocument/2006/relationships/slideLayout" Target="../slideLayouts/slideLayout9.xml"/><Relationship Id="rId16" Type="http://schemas.openxmlformats.org/officeDocument/2006/relationships/slideLayout" Target="../slideLayouts/slideLayout23.xml"/><Relationship Id="rId20" Type="http://schemas.openxmlformats.org/officeDocument/2006/relationships/slideLayout" Target="../slideLayouts/slideLayout27.xml"/><Relationship Id="rId29" Type="http://schemas.openxmlformats.org/officeDocument/2006/relationships/slideLayout" Target="../slideLayouts/slideLayout36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24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9.xml"/><Relationship Id="rId5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30.xml"/><Relationship Id="rId28" Type="http://schemas.openxmlformats.org/officeDocument/2006/relationships/slideLayout" Target="../slideLayouts/slideLayout35.xml"/><Relationship Id="rId36" Type="http://schemas.microsoft.com/office/2007/relationships/hdphoto" Target="../media/hdphoto1.wdp"/><Relationship Id="rId10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26.xml"/><Relationship Id="rId31" Type="http://schemas.openxmlformats.org/officeDocument/2006/relationships/slideLayout" Target="../slideLayouts/slideLayout38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9.xml"/><Relationship Id="rId27" Type="http://schemas.openxmlformats.org/officeDocument/2006/relationships/slideLayout" Target="../slideLayouts/slideLayout34.xml"/><Relationship Id="rId30" Type="http://schemas.openxmlformats.org/officeDocument/2006/relationships/slideLayout" Target="../slideLayouts/slideLayout37.xml"/><Relationship Id="rId35" Type="http://schemas.openxmlformats.org/officeDocument/2006/relationships/image" Target="../media/image1.png"/><Relationship Id="rId8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300"/>
              <a:buFont typeface="Arial"/>
              <a:buNone/>
              <a:defRPr sz="33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200" b="0" i="0" u="none" strike="noStrike" cap="none">
                <a:solidFill>
                  <a:srgbClr val="898C8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A2D68305-FFCC-449B-8FDE-B72053C895A0}" type="datetime1">
              <a:rPr lang="en-GB" smtClean="0"/>
              <a:t>03/09/2024</a:t>
            </a:fld>
            <a:endParaRPr lang="en-GB"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200" b="0" i="0" u="none" strike="noStrike" cap="none">
                <a:solidFill>
                  <a:srgbClr val="898C8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/>
              <a:t>INTEGRATION Environment &amp; Energy GmbH</a:t>
            </a:r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98C8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98C8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98C8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98C8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98C8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98C8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98C8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98C8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98C8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84B0B41-A197-4F4D-9CBC-6F5E533CE3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0051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3" r:id="rId5"/>
    <p:sldLayoutId id="2147483702" r:id="rId6"/>
    <p:sldLayoutId id="2147483700" r:id="rId7"/>
  </p:sldLayoutIdLst>
  <p:hf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Logo">
            <a:extLst>
              <a:ext uri="{FF2B5EF4-FFF2-40B4-BE49-F238E27FC236}">
                <a16:creationId xmlns:a16="http://schemas.microsoft.com/office/drawing/2014/main" id="{9F0F5CEA-886E-4B05-93BC-F96F6B5DF08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5">
            <a:extLst>
              <a:ext uri="{BEBA8EAE-BF5A-486C-A8C5-ECC9F3942E4B}">
                <a14:imgProps xmlns:a14="http://schemas.microsoft.com/office/drawing/2010/main">
                  <a14:imgLayer r:embed="rId36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4013"/>
          <a:stretch/>
        </p:blipFill>
        <p:spPr bwMode="gray">
          <a:xfrm>
            <a:off x="11589389" y="6371818"/>
            <a:ext cx="413113" cy="316833"/>
          </a:xfrm>
          <a:prstGeom prst="rect">
            <a:avLst/>
          </a:prstGeom>
        </p:spPr>
      </p:pic>
      <p:sp>
        <p:nvSpPr>
          <p:cNvPr id="15" name="bar">
            <a:extLst>
              <a:ext uri="{FF2B5EF4-FFF2-40B4-BE49-F238E27FC236}">
                <a16:creationId xmlns:a16="http://schemas.microsoft.com/office/drawing/2014/main" id="{49D9F131-2158-4CE8-878F-18E76BB55EA7}"/>
              </a:ext>
            </a:extLst>
          </p:cNvPr>
          <p:cNvSpPr/>
          <p:nvPr userDrawn="1"/>
        </p:nvSpPr>
        <p:spPr bwMode="gray">
          <a:xfrm>
            <a:off x="10890251" y="6133759"/>
            <a:ext cx="1132416" cy="6919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801" dirty="0" err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9" name="Fußzeile">
            <a:extLst>
              <a:ext uri="{FF2B5EF4-FFF2-40B4-BE49-F238E27FC236}">
                <a16:creationId xmlns:a16="http://schemas.microsoft.com/office/drawing/2014/main" id="{19B70EF4-7BC8-4A19-AF2F-9647673280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462033" y="6568515"/>
            <a:ext cx="7701305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 spc="49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Titel of the presentation</a:t>
            </a:r>
          </a:p>
        </p:txBody>
      </p:sp>
      <p:sp>
        <p:nvSpPr>
          <p:cNvPr id="10" name="Datum">
            <a:extLst>
              <a:ext uri="{FF2B5EF4-FFF2-40B4-BE49-F238E27FC236}">
                <a16:creationId xmlns:a16="http://schemas.microsoft.com/office/drawing/2014/main" id="{6ED51528-C082-4A1A-9A13-B0D2B18590A6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1412559" y="6568514"/>
            <a:ext cx="711519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defRPr lang="de-DE" sz="800" spc="49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5" name="Foliennummernplatzhalter">
            <a:extLst>
              <a:ext uri="{FF2B5EF4-FFF2-40B4-BE49-F238E27FC236}">
                <a16:creationId xmlns:a16="http://schemas.microsoft.com/office/drawing/2014/main" id="{4CDA9225-2A86-4401-A66D-D1B6B89C60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599757" y="6568515"/>
            <a:ext cx="601135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lang="de-DE" sz="800" spc="49" baseline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4" name="Trennlinie 2">
            <a:extLst>
              <a:ext uri="{FF2B5EF4-FFF2-40B4-BE49-F238E27FC236}">
                <a16:creationId xmlns:a16="http://schemas.microsoft.com/office/drawing/2014/main" id="{BA7763BA-D29F-4859-88A9-E457D7D05001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2277532" y="6575623"/>
            <a:ext cx="0" cy="103716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Trennline 1">
            <a:extLst>
              <a:ext uri="{FF2B5EF4-FFF2-40B4-BE49-F238E27FC236}">
                <a16:creationId xmlns:a16="http://schemas.microsoft.com/office/drawing/2014/main" id="{D7B3BF4D-6640-4657-BD72-5F4E0852873A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1223760" y="6575625"/>
            <a:ext cx="0" cy="103716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"/>
          <p:cNvSpPr>
            <a:spLocks noGrp="1"/>
          </p:cNvSpPr>
          <p:nvPr>
            <p:ph type="body" idx="1"/>
          </p:nvPr>
        </p:nvSpPr>
        <p:spPr bwMode="gray">
          <a:xfrm>
            <a:off x="599759" y="1361292"/>
            <a:ext cx="9563579" cy="4660627"/>
          </a:xfrm>
          <a:prstGeom prst="rect">
            <a:avLst/>
          </a:prstGeom>
        </p:spPr>
        <p:txBody>
          <a:bodyPr vert="horz" lIns="0" tIns="0" rIns="72000" bIns="0" rtlCol="0">
            <a:noAutofit/>
          </a:bodyPr>
          <a:lstStyle/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22" name="Headline">
            <a:extLst>
              <a:ext uri="{FF2B5EF4-FFF2-40B4-BE49-F238E27FC236}">
                <a16:creationId xmlns:a16="http://schemas.microsoft.com/office/drawing/2014/main" id="{288DB87F-225C-44F9-8B2F-85DB9A3E0803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9" y="320283"/>
            <a:ext cx="9563579" cy="720725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/>
          <a:p>
            <a:r>
              <a:rPr lang="en-GB"/>
              <a:t>Click to edit headline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2946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  <p:sldLayoutId id="2147483719" r:id="rId15"/>
    <p:sldLayoutId id="2147483720" r:id="rId16"/>
    <p:sldLayoutId id="2147483721" r:id="rId17"/>
    <p:sldLayoutId id="2147483722" r:id="rId18"/>
    <p:sldLayoutId id="2147483723" r:id="rId19"/>
    <p:sldLayoutId id="2147483724" r:id="rId20"/>
    <p:sldLayoutId id="2147483725" r:id="rId21"/>
    <p:sldLayoutId id="2147483726" r:id="rId22"/>
    <p:sldLayoutId id="2147483727" r:id="rId23"/>
    <p:sldLayoutId id="2147483728" r:id="rId24"/>
    <p:sldLayoutId id="2147483729" r:id="rId25"/>
    <p:sldLayoutId id="2147483730" r:id="rId26"/>
    <p:sldLayoutId id="2147483731" r:id="rId27"/>
    <p:sldLayoutId id="2147483732" r:id="rId28"/>
    <p:sldLayoutId id="2147483733" r:id="rId29"/>
    <p:sldLayoutId id="2147483734" r:id="rId30"/>
    <p:sldLayoutId id="2147483735" r:id="rId31"/>
    <p:sldLayoutId id="2147483736" r:id="rId32"/>
    <p:sldLayoutId id="2147483737" r:id="rId33"/>
  </p:sldLayoutIdLst>
  <p:transition>
    <p:fade/>
  </p:transition>
  <p:hf hdr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24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54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None/>
        <a:defRPr lang="de-DE" sz="16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241287" indent="-241287" algn="l" defTabSz="914354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Wingdings" panose="05000000000000000000" pitchFamily="2" charset="2"/>
        <a:buChar char="§"/>
        <a:defRPr lang="de-DE" sz="16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476227" indent="-234939" algn="l" defTabSz="914354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Symbol" panose="05050102010706020507" pitchFamily="18" charset="2"/>
        <a:buChar char="-"/>
        <a:defRPr lang="de-DE" sz="1467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600121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7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1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3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7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78">
          <p15:clr>
            <a:srgbClr val="F26B43"/>
          </p15:clr>
        </p15:guide>
        <p15:guide id="5" orient="horz" pos="3162">
          <p15:clr>
            <a:srgbClr val="F26B43"/>
          </p15:clr>
        </p15:guide>
        <p15:guide id="7" pos="5680">
          <p15:clr>
            <a:srgbClr val="F26B43"/>
          </p15:clr>
        </p15:guide>
        <p15:guide id="8" pos="7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jpe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9D13AAB-E5AA-BAFD-2570-79100315CA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2499807"/>
            <a:ext cx="5230395" cy="1648859"/>
          </a:xfrm>
        </p:spPr>
        <p:txBody>
          <a:bodyPr/>
          <a:lstStyle/>
          <a:p>
            <a:pPr algn="ctr"/>
            <a:r>
              <a:rPr lang="en-US" sz="4000" dirty="0"/>
              <a:t>Solar Electric Technician Training (Level 2)</a:t>
            </a:r>
          </a:p>
          <a:p>
            <a:pPr algn="ctr"/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030579-DC8B-6B58-9B8F-9D8351AD6BE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92505" y="5155175"/>
            <a:ext cx="3462867" cy="1502043"/>
          </a:xfrm>
        </p:spPr>
        <p:txBody>
          <a:bodyPr/>
          <a:lstStyle/>
          <a:p>
            <a:r>
              <a:rPr lang="en-US"/>
              <a:t>Presented </a:t>
            </a:r>
            <a:r>
              <a:rPr lang="en-US" dirty="0"/>
              <a:t>By: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10072D-FA18-2E23-4397-D50D6E5CD92B}"/>
              </a:ext>
            </a:extLst>
          </p:cNvPr>
          <p:cNvSpPr txBox="1"/>
          <p:nvPr/>
        </p:nvSpPr>
        <p:spPr>
          <a:xfrm>
            <a:off x="6419849" y="2447073"/>
            <a:ext cx="523039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/>
              <a:t>M7:</a:t>
            </a:r>
            <a:r>
              <a:rPr lang="en-US" sz="3600" b="1" dirty="0"/>
              <a:t>Maintenance </a:t>
            </a:r>
            <a:r>
              <a:rPr lang="en-US" sz="3600" b="1"/>
              <a:t>and Troubleshootin</a:t>
            </a:r>
            <a:r>
              <a:rPr lang="en-US" sz="3600" b="1" dirty="0"/>
              <a:t>g</a:t>
            </a:r>
            <a:endParaRPr lang="en-US" sz="3600" b="1"/>
          </a:p>
        </p:txBody>
      </p:sp>
    </p:spTree>
    <p:extLst>
      <p:ext uri="{BB962C8B-B14F-4D97-AF65-F5344CB8AC3E}">
        <p14:creationId xmlns:p14="http://schemas.microsoft.com/office/powerpoint/2010/main" val="36561624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A0238C-8A78-DCE0-1E58-EB0C30EC7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379" y="411122"/>
            <a:ext cx="10521631" cy="792068"/>
          </a:xfrm>
        </p:spPr>
        <p:txBody>
          <a:bodyPr/>
          <a:lstStyle/>
          <a:p>
            <a:r>
              <a:rPr lang="en-US" sz="3600" dirty="0">
                <a:latin typeface="Avenir Book" panose="02000503020000020003"/>
              </a:rPr>
              <a:t>Mainte</a:t>
            </a:r>
            <a:r>
              <a:rPr lang="en-US" dirty="0">
                <a:latin typeface="Avenir Book" panose="02000503020000020003"/>
              </a:rPr>
              <a:t>nance and Troubleshoot: Solar PV modules</a:t>
            </a:r>
            <a:endParaRPr lang="de-DE" sz="3600" dirty="0">
              <a:latin typeface="Avenir Book" panose="02000503020000020003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584E47-DB2E-92B5-FD92-089ECB2B1CB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10</a:t>
            </a:fld>
            <a:endParaRPr lang="en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B67543CE-6E29-8C68-E1B0-DE5A996045F6}"/>
              </a:ext>
            </a:extLst>
          </p:cNvPr>
          <p:cNvSpPr txBox="1">
            <a:spLocks/>
          </p:cNvSpPr>
          <p:nvPr/>
        </p:nvSpPr>
        <p:spPr>
          <a:xfrm>
            <a:off x="4194425" y="5615232"/>
            <a:ext cx="3803150" cy="569731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800" dirty="0"/>
              <a:t>PV module cleaning</a:t>
            </a:r>
            <a:endParaRPr lang="de-DE" sz="18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1474D5D-8AAB-A666-A467-9AC9759AFC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720" y="1495425"/>
            <a:ext cx="10191901" cy="3718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0352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A0238C-8A78-DCE0-1E58-EB0C30EC7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379" y="411122"/>
            <a:ext cx="10986496" cy="792068"/>
          </a:xfrm>
        </p:spPr>
        <p:txBody>
          <a:bodyPr/>
          <a:lstStyle/>
          <a:p>
            <a:r>
              <a:rPr lang="en-US" sz="3600" dirty="0">
                <a:latin typeface="Avenir Book" panose="02000503020000020003"/>
              </a:rPr>
              <a:t>Issues and Maintenance</a:t>
            </a:r>
            <a:r>
              <a:rPr lang="en-US" dirty="0">
                <a:latin typeface="Avenir Book" panose="02000503020000020003"/>
              </a:rPr>
              <a:t>: Mounting Structure</a:t>
            </a:r>
            <a:endParaRPr lang="de-DE" sz="3600" dirty="0">
              <a:latin typeface="Avenir Book" panose="02000503020000020003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584E47-DB2E-92B5-FD92-089ECB2B1CB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11</a:t>
            </a:fld>
            <a:endParaRPr lang="en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4550125E-09A1-DC5E-FA50-4508579AF5F8}"/>
              </a:ext>
            </a:extLst>
          </p:cNvPr>
          <p:cNvSpPr txBox="1">
            <a:spLocks/>
          </p:cNvSpPr>
          <p:nvPr/>
        </p:nvSpPr>
        <p:spPr>
          <a:xfrm>
            <a:off x="3864249" y="5217280"/>
            <a:ext cx="3803150" cy="569731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2400" dirty="0">
                <a:solidFill>
                  <a:srgbClr val="009959"/>
                </a:solidFill>
              </a:rPr>
              <a:t>What are the solutions???</a:t>
            </a:r>
            <a:endParaRPr lang="de-DE" sz="2400" dirty="0">
              <a:solidFill>
                <a:srgbClr val="009959"/>
              </a:solidFill>
            </a:endParaRP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B67543CE-6E29-8C68-E1B0-DE5A996045F6}"/>
              </a:ext>
            </a:extLst>
          </p:cNvPr>
          <p:cNvSpPr txBox="1">
            <a:spLocks/>
          </p:cNvSpPr>
          <p:nvPr/>
        </p:nvSpPr>
        <p:spPr>
          <a:xfrm>
            <a:off x="1495003" y="4703848"/>
            <a:ext cx="3803150" cy="569731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800" dirty="0"/>
              <a:t>Rusting structure</a:t>
            </a:r>
            <a:endParaRPr lang="de-DE" sz="1800" dirty="0"/>
          </a:p>
        </p:txBody>
      </p:sp>
      <p:pic>
        <p:nvPicPr>
          <p:cNvPr id="5122" name="Picture 2" descr="Why Aluminium makes sense as a rooftop structure for solar plant">
            <a:extLst>
              <a:ext uri="{FF2B5EF4-FFF2-40B4-BE49-F238E27FC236}">
                <a16:creationId xmlns:a16="http://schemas.microsoft.com/office/drawing/2014/main" id="{3B1588CB-737A-9A99-1D7E-72469897563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4" t="9160"/>
          <a:stretch/>
        </p:blipFill>
        <p:spPr bwMode="auto">
          <a:xfrm>
            <a:off x="1082003" y="1250163"/>
            <a:ext cx="4629151" cy="3453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5 Tips for Choosing a Solar Installer">
            <a:extLst>
              <a:ext uri="{FF2B5EF4-FFF2-40B4-BE49-F238E27FC236}">
                <a16:creationId xmlns:a16="http://schemas.microsoft.com/office/drawing/2014/main" id="{DE167BD3-3E8A-6C95-39D1-F0815D9AC4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34" r="34277"/>
          <a:stretch/>
        </p:blipFill>
        <p:spPr bwMode="auto">
          <a:xfrm>
            <a:off x="6292447" y="1250163"/>
            <a:ext cx="4404549" cy="346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Subtitle 2">
            <a:extLst>
              <a:ext uri="{FF2B5EF4-FFF2-40B4-BE49-F238E27FC236}">
                <a16:creationId xmlns:a16="http://schemas.microsoft.com/office/drawing/2014/main" id="{393149B4-26BC-970B-6A45-3FEADCE4EC63}"/>
              </a:ext>
            </a:extLst>
          </p:cNvPr>
          <p:cNvSpPr txBox="1">
            <a:spLocks/>
          </p:cNvSpPr>
          <p:nvPr/>
        </p:nvSpPr>
        <p:spPr>
          <a:xfrm>
            <a:off x="6593146" y="4713243"/>
            <a:ext cx="3803150" cy="569731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800" dirty="0"/>
              <a:t>Gaps in between panel mounting</a:t>
            </a:r>
            <a:endParaRPr lang="de-DE" sz="1800" dirty="0"/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5BCA7591-EE10-1B7F-74EE-4D1F502EB8AE}"/>
              </a:ext>
            </a:extLst>
          </p:cNvPr>
          <p:cNvSpPr txBox="1">
            <a:spLocks/>
          </p:cNvSpPr>
          <p:nvPr/>
        </p:nvSpPr>
        <p:spPr>
          <a:xfrm>
            <a:off x="1361653" y="5777616"/>
            <a:ext cx="3803150" cy="569731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800" dirty="0">
                <a:solidFill>
                  <a:srgbClr val="0070C0"/>
                </a:solidFill>
              </a:rPr>
              <a:t>Repaint the structure</a:t>
            </a:r>
            <a:endParaRPr lang="de-DE" sz="1800" dirty="0">
              <a:solidFill>
                <a:srgbClr val="0070C0"/>
              </a:solidFill>
            </a:endParaRP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82004F9E-C338-C15E-42EA-55B3BB4BA6A2}"/>
              </a:ext>
            </a:extLst>
          </p:cNvPr>
          <p:cNvSpPr txBox="1">
            <a:spLocks/>
          </p:cNvSpPr>
          <p:nvPr/>
        </p:nvSpPr>
        <p:spPr>
          <a:xfrm>
            <a:off x="3864249" y="6187405"/>
            <a:ext cx="3803150" cy="569731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800" dirty="0">
                <a:solidFill>
                  <a:srgbClr val="0070C0"/>
                </a:solidFill>
              </a:rPr>
              <a:t>Tighten the nut-bolts</a:t>
            </a:r>
            <a:endParaRPr lang="de-DE" sz="1800" dirty="0">
              <a:solidFill>
                <a:srgbClr val="0070C0"/>
              </a:solidFill>
            </a:endParaRPr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0CFB8361-C00F-1835-A295-296BF8C76677}"/>
              </a:ext>
            </a:extLst>
          </p:cNvPr>
          <p:cNvSpPr txBox="1">
            <a:spLocks/>
          </p:cNvSpPr>
          <p:nvPr/>
        </p:nvSpPr>
        <p:spPr>
          <a:xfrm>
            <a:off x="7360150" y="5777615"/>
            <a:ext cx="3803150" cy="569731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800" dirty="0">
                <a:solidFill>
                  <a:srgbClr val="0070C0"/>
                </a:solidFill>
              </a:rPr>
              <a:t>Check and maintain structure </a:t>
            </a:r>
            <a:br>
              <a:rPr lang="en-US" sz="1800" dirty="0">
                <a:solidFill>
                  <a:srgbClr val="0070C0"/>
                </a:solidFill>
              </a:rPr>
            </a:br>
            <a:r>
              <a:rPr lang="en-US" sz="1800" dirty="0">
                <a:solidFill>
                  <a:srgbClr val="0070C0"/>
                </a:solidFill>
              </a:rPr>
              <a:t>body earthing</a:t>
            </a:r>
            <a:endParaRPr lang="de-DE" sz="1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4271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A0238C-8A78-DCE0-1E58-EB0C30EC7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379" y="411122"/>
            <a:ext cx="10986496" cy="792068"/>
          </a:xfrm>
        </p:spPr>
        <p:txBody>
          <a:bodyPr/>
          <a:lstStyle/>
          <a:p>
            <a:r>
              <a:rPr lang="en-US" sz="3600" dirty="0">
                <a:latin typeface="Avenir Book" panose="02000503020000020003"/>
              </a:rPr>
              <a:t>Mainte</a:t>
            </a:r>
            <a:r>
              <a:rPr lang="en-US" dirty="0">
                <a:latin typeface="Avenir Book" panose="02000503020000020003"/>
              </a:rPr>
              <a:t>nance and Troubleshoot: Mounting Structure</a:t>
            </a:r>
            <a:endParaRPr lang="de-DE" sz="3600" dirty="0">
              <a:latin typeface="Avenir Book" panose="02000503020000020003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584E47-DB2E-92B5-FD92-089ECB2B1CB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12</a:t>
            </a:fld>
            <a:endParaRPr lang="en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78DB6913-6465-1AFC-DCDC-147947A7D1CC}"/>
              </a:ext>
            </a:extLst>
          </p:cNvPr>
          <p:cNvSpPr txBox="1">
            <a:spLocks/>
          </p:cNvSpPr>
          <p:nvPr/>
        </p:nvSpPr>
        <p:spPr>
          <a:xfrm>
            <a:off x="8233025" y="5038106"/>
            <a:ext cx="3803150" cy="569731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2400" dirty="0"/>
              <a:t>Solar PV module cleaning</a:t>
            </a:r>
            <a:endParaRPr lang="de-DE" sz="2400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4550125E-09A1-DC5E-FA50-4508579AF5F8}"/>
              </a:ext>
            </a:extLst>
          </p:cNvPr>
          <p:cNvSpPr txBox="1">
            <a:spLocks/>
          </p:cNvSpPr>
          <p:nvPr/>
        </p:nvSpPr>
        <p:spPr>
          <a:xfrm>
            <a:off x="8556875" y="5720555"/>
            <a:ext cx="3803150" cy="569731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2400" dirty="0">
                <a:solidFill>
                  <a:srgbClr val="009959"/>
                </a:solidFill>
              </a:rPr>
              <a:t>Why shading issue?</a:t>
            </a:r>
            <a:endParaRPr lang="de-DE" sz="2400" dirty="0">
              <a:solidFill>
                <a:srgbClr val="009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0539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A0238C-8A78-DCE0-1E58-EB0C30EC7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379" y="411122"/>
            <a:ext cx="10521631" cy="792068"/>
          </a:xfrm>
        </p:spPr>
        <p:txBody>
          <a:bodyPr/>
          <a:lstStyle/>
          <a:p>
            <a:r>
              <a:rPr lang="en-US" dirty="0">
                <a:latin typeface="Avenir Book" panose="02000503020000020003"/>
              </a:rPr>
              <a:t>Site Condition: Shadow analysis</a:t>
            </a:r>
            <a:endParaRPr lang="de-DE" sz="3600" dirty="0">
              <a:latin typeface="Avenir Book" panose="02000503020000020003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584E47-DB2E-92B5-FD92-089ECB2B1CB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13</a:t>
            </a:fld>
            <a:endParaRPr lang="en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A9852C18-D265-F70B-E243-44F41E76840F}"/>
              </a:ext>
            </a:extLst>
          </p:cNvPr>
          <p:cNvSpPr txBox="1">
            <a:spLocks/>
          </p:cNvSpPr>
          <p:nvPr/>
        </p:nvSpPr>
        <p:spPr>
          <a:xfrm>
            <a:off x="4315908" y="5316719"/>
            <a:ext cx="8295192" cy="113015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2400" dirty="0"/>
              <a:t>List the reasons for shadow on the solar panels.</a:t>
            </a:r>
          </a:p>
          <a:p>
            <a:pPr algn="ctr"/>
            <a:r>
              <a:rPr lang="en-US" sz="2400" dirty="0"/>
              <a:t>What should have done to avoid shadows?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3206606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A0238C-8A78-DCE0-1E58-EB0C30EC7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379" y="411122"/>
            <a:ext cx="10521631" cy="792068"/>
          </a:xfrm>
        </p:spPr>
        <p:txBody>
          <a:bodyPr/>
          <a:lstStyle/>
          <a:p>
            <a:r>
              <a:rPr lang="en-US" dirty="0">
                <a:latin typeface="Avenir Book" panose="02000503020000020003"/>
              </a:rPr>
              <a:t>Pump Installation</a:t>
            </a:r>
            <a:endParaRPr lang="de-DE" sz="3600" dirty="0">
              <a:latin typeface="Avenir Book" panose="02000503020000020003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584E47-DB2E-92B5-FD92-089ECB2B1CB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14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3499918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A0238C-8A78-DCE0-1E58-EB0C30EC7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379" y="411122"/>
            <a:ext cx="10521631" cy="792068"/>
          </a:xfrm>
        </p:spPr>
        <p:txBody>
          <a:bodyPr/>
          <a:lstStyle/>
          <a:p>
            <a:r>
              <a:rPr lang="en-US" dirty="0">
                <a:latin typeface="Avenir Book" panose="02000503020000020003"/>
              </a:rPr>
              <a:t>Pump Installation: Water source</a:t>
            </a:r>
            <a:endParaRPr lang="de-DE" sz="3600" dirty="0">
              <a:latin typeface="Avenir Book" panose="02000503020000020003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584E47-DB2E-92B5-FD92-089ECB2B1CB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15</a:t>
            </a:fld>
            <a:endParaRPr lang="en"/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0FCC1B70-9535-3324-AEB0-934528092D6E}"/>
              </a:ext>
            </a:extLst>
          </p:cNvPr>
          <p:cNvSpPr txBox="1">
            <a:spLocks/>
          </p:cNvSpPr>
          <p:nvPr/>
        </p:nvSpPr>
        <p:spPr>
          <a:xfrm>
            <a:off x="342900" y="6162012"/>
            <a:ext cx="3803150" cy="569731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2400" dirty="0"/>
              <a:t>Borewell</a:t>
            </a:r>
            <a:endParaRPr lang="de-DE" sz="2400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BEE78096-9C0B-6A56-6C30-1BC119029E77}"/>
              </a:ext>
            </a:extLst>
          </p:cNvPr>
          <p:cNvSpPr txBox="1">
            <a:spLocks/>
          </p:cNvSpPr>
          <p:nvPr/>
        </p:nvSpPr>
        <p:spPr>
          <a:xfrm>
            <a:off x="7943850" y="1987992"/>
            <a:ext cx="3803150" cy="569731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2400" dirty="0"/>
              <a:t>Open Water Source</a:t>
            </a:r>
            <a:endParaRPr lang="de-DE" sz="2400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D3D8014-B165-63AD-71CF-C7D18DEE47F2}"/>
              </a:ext>
            </a:extLst>
          </p:cNvPr>
          <p:cNvSpPr txBox="1">
            <a:spLocks/>
          </p:cNvSpPr>
          <p:nvPr/>
        </p:nvSpPr>
        <p:spPr>
          <a:xfrm>
            <a:off x="5124450" y="5860917"/>
            <a:ext cx="3803150" cy="569731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2400" dirty="0" err="1"/>
              <a:t>Canel</a:t>
            </a:r>
            <a:r>
              <a:rPr lang="en-US" sz="2400" dirty="0"/>
              <a:t> Source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603825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A0238C-8A78-DCE0-1E58-EB0C30EC7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379" y="411122"/>
            <a:ext cx="10521631" cy="792068"/>
          </a:xfrm>
        </p:spPr>
        <p:txBody>
          <a:bodyPr/>
          <a:lstStyle/>
          <a:p>
            <a:r>
              <a:rPr lang="en-US" dirty="0">
                <a:latin typeface="Avenir Book" panose="02000503020000020003"/>
              </a:rPr>
              <a:t>Pump Installation: Pump Intake</a:t>
            </a:r>
            <a:endParaRPr lang="de-DE" sz="3600" dirty="0">
              <a:latin typeface="Avenir Book" panose="02000503020000020003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584E47-DB2E-92B5-FD92-089ECB2B1CB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16</a:t>
            </a:fld>
            <a:endParaRPr lang="en"/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0FCC1B70-9535-3324-AEB0-934528092D6E}"/>
              </a:ext>
            </a:extLst>
          </p:cNvPr>
          <p:cNvSpPr txBox="1">
            <a:spLocks/>
          </p:cNvSpPr>
          <p:nvPr/>
        </p:nvSpPr>
        <p:spPr>
          <a:xfrm>
            <a:off x="342900" y="6162012"/>
            <a:ext cx="3803150" cy="569731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2400" dirty="0"/>
              <a:t>Borewell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5782544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A0238C-8A78-DCE0-1E58-EB0C30EC7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379" y="411122"/>
            <a:ext cx="10521631" cy="792068"/>
          </a:xfrm>
        </p:spPr>
        <p:txBody>
          <a:bodyPr/>
          <a:lstStyle/>
          <a:p>
            <a:r>
              <a:rPr lang="en-US" dirty="0">
                <a:latin typeface="Avenir Book" panose="02000503020000020003"/>
              </a:rPr>
              <a:t>AC and DC current</a:t>
            </a:r>
            <a:endParaRPr lang="de-DE" sz="3600" dirty="0">
              <a:latin typeface="Avenir Book" panose="02000503020000020003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584E47-DB2E-92B5-FD92-089ECB2B1CB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17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7811804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A0238C-8A78-DCE0-1E58-EB0C30EC7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379" y="411122"/>
            <a:ext cx="10521631" cy="792068"/>
          </a:xfrm>
        </p:spPr>
        <p:txBody>
          <a:bodyPr/>
          <a:lstStyle/>
          <a:p>
            <a:r>
              <a:rPr lang="en-US" dirty="0">
                <a:latin typeface="Avenir Book" panose="02000503020000020003"/>
              </a:rPr>
              <a:t>AC and DC power supply</a:t>
            </a:r>
            <a:endParaRPr lang="de-DE" sz="3600" dirty="0">
              <a:latin typeface="Avenir Book" panose="02000503020000020003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584E47-DB2E-92B5-FD92-089ECB2B1CB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18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3205022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A0238C-8A78-DCE0-1E58-EB0C30EC7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379" y="411122"/>
            <a:ext cx="10521631" cy="792068"/>
          </a:xfrm>
        </p:spPr>
        <p:txBody>
          <a:bodyPr/>
          <a:lstStyle/>
          <a:p>
            <a:r>
              <a:rPr lang="en-US" dirty="0">
                <a:latin typeface="Avenir Book" panose="02000503020000020003"/>
              </a:rPr>
              <a:t>DC Power Supply</a:t>
            </a:r>
            <a:endParaRPr lang="de-DE" sz="3600" dirty="0">
              <a:latin typeface="Avenir Book" panose="02000503020000020003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584E47-DB2E-92B5-FD92-089ECB2B1CB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19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698105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584E47-DB2E-92B5-FD92-089ECB2B1CB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2</a:t>
            </a:fld>
            <a:endParaRPr lang="en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1F58D2B-C774-FF75-4C27-1B338C32DEAB}"/>
              </a:ext>
            </a:extLst>
          </p:cNvPr>
          <p:cNvSpPr/>
          <p:nvPr/>
        </p:nvSpPr>
        <p:spPr>
          <a:xfrm>
            <a:off x="507999" y="2852737"/>
            <a:ext cx="11108267" cy="115252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Maintenance and Troubleshoot</a:t>
            </a:r>
            <a:endParaRPr lang="de-DE" sz="4000" dirty="0"/>
          </a:p>
        </p:txBody>
      </p:sp>
    </p:spTree>
    <p:extLst>
      <p:ext uri="{BB962C8B-B14F-4D97-AF65-F5344CB8AC3E}">
        <p14:creationId xmlns:p14="http://schemas.microsoft.com/office/powerpoint/2010/main" val="6056861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A0238C-8A78-DCE0-1E58-EB0C30EC7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379" y="411122"/>
            <a:ext cx="10521631" cy="792068"/>
          </a:xfrm>
        </p:spPr>
        <p:txBody>
          <a:bodyPr/>
          <a:lstStyle/>
          <a:p>
            <a:r>
              <a:rPr lang="en-US" dirty="0">
                <a:latin typeface="Avenir Book" panose="02000503020000020003"/>
              </a:rPr>
              <a:t>AC Power Supply</a:t>
            </a:r>
            <a:endParaRPr lang="de-DE" sz="3600" dirty="0">
              <a:latin typeface="Avenir Book" panose="02000503020000020003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584E47-DB2E-92B5-FD92-089ECB2B1CB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20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3571820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A0238C-8A78-DCE0-1E58-EB0C30EC7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379" y="411122"/>
            <a:ext cx="10521631" cy="792068"/>
          </a:xfrm>
        </p:spPr>
        <p:txBody>
          <a:bodyPr/>
          <a:lstStyle/>
          <a:p>
            <a:r>
              <a:rPr lang="en-US" dirty="0">
                <a:latin typeface="Avenir Book" panose="02000503020000020003"/>
              </a:rPr>
              <a:t>Bypass diode</a:t>
            </a:r>
            <a:endParaRPr lang="de-DE" sz="3600" dirty="0">
              <a:latin typeface="Avenir Book" panose="02000503020000020003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584E47-DB2E-92B5-FD92-089ECB2B1CB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21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916524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A0238C-8A78-DCE0-1E58-EB0C30EC7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379" y="411122"/>
            <a:ext cx="10521631" cy="792068"/>
          </a:xfrm>
        </p:spPr>
        <p:txBody>
          <a:bodyPr/>
          <a:lstStyle/>
          <a:p>
            <a:r>
              <a:rPr lang="en-US" dirty="0">
                <a:latin typeface="Avenir Book" panose="02000503020000020003"/>
              </a:rPr>
              <a:t>Bypass and Blocking diode</a:t>
            </a:r>
            <a:endParaRPr lang="de-DE" sz="3600" dirty="0">
              <a:latin typeface="Avenir Book" panose="02000503020000020003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584E47-DB2E-92B5-FD92-089ECB2B1CB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22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2860352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584E47-DB2E-92B5-FD92-089ECB2B1CB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23</a:t>
            </a:fld>
            <a:endParaRPr lang="en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1F58D2B-C774-FF75-4C27-1B338C32DEAB}"/>
              </a:ext>
            </a:extLst>
          </p:cNvPr>
          <p:cNvSpPr/>
          <p:nvPr/>
        </p:nvSpPr>
        <p:spPr>
          <a:xfrm>
            <a:off x="982662" y="2852737"/>
            <a:ext cx="10226675" cy="115252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Electrical Connections: Series and Parallel</a:t>
            </a:r>
            <a:endParaRPr lang="de-DE" sz="4000" dirty="0"/>
          </a:p>
        </p:txBody>
      </p:sp>
    </p:spTree>
    <p:extLst>
      <p:ext uri="{BB962C8B-B14F-4D97-AF65-F5344CB8AC3E}">
        <p14:creationId xmlns:p14="http://schemas.microsoft.com/office/powerpoint/2010/main" val="26030048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A0238C-8A78-DCE0-1E58-EB0C30EC7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379" y="411122"/>
            <a:ext cx="10521631" cy="792068"/>
          </a:xfrm>
        </p:spPr>
        <p:txBody>
          <a:bodyPr/>
          <a:lstStyle/>
          <a:p>
            <a:r>
              <a:rPr lang="en-US" dirty="0">
                <a:latin typeface="Avenir Book" panose="02000503020000020003"/>
              </a:rPr>
              <a:t>Series and Parallel Connection</a:t>
            </a:r>
            <a:endParaRPr lang="de-DE" sz="3600" dirty="0">
              <a:latin typeface="Avenir Book" panose="02000503020000020003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584E47-DB2E-92B5-FD92-089ECB2B1CB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24</a:t>
            </a:fld>
            <a:endParaRPr lang="en"/>
          </a:p>
        </p:txBody>
      </p:sp>
      <p:pic>
        <p:nvPicPr>
          <p:cNvPr id="1028" name="Picture 4" descr="Wiring Parallel Vs Series">
            <a:extLst>
              <a:ext uri="{FF2B5EF4-FFF2-40B4-BE49-F238E27FC236}">
                <a16:creationId xmlns:a16="http://schemas.microsoft.com/office/drawing/2014/main" id="{B51B9F76-2BF6-B4EF-8556-A82D0D41B9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644" y="1062185"/>
            <a:ext cx="10071100" cy="5664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81237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A0238C-8A78-DCE0-1E58-EB0C30EC7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379" y="411122"/>
            <a:ext cx="10521631" cy="792068"/>
          </a:xfrm>
        </p:spPr>
        <p:txBody>
          <a:bodyPr/>
          <a:lstStyle/>
          <a:p>
            <a:r>
              <a:rPr lang="en-US" dirty="0">
                <a:latin typeface="Avenir Book" panose="02000503020000020003"/>
              </a:rPr>
              <a:t>Series and Parallel Connection</a:t>
            </a:r>
            <a:endParaRPr lang="de-DE" sz="3600" dirty="0">
              <a:latin typeface="Avenir Book" panose="02000503020000020003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584E47-DB2E-92B5-FD92-089ECB2B1CB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25</a:t>
            </a:fld>
            <a:endParaRPr lang="en"/>
          </a:p>
        </p:txBody>
      </p:sp>
      <p:pic>
        <p:nvPicPr>
          <p:cNvPr id="1026" name="Picture 2" descr="5 Differences between Series and Parallel Circuits [Important Question ...">
            <a:extLst>
              <a:ext uri="{FF2B5EF4-FFF2-40B4-BE49-F238E27FC236}">
                <a16:creationId xmlns:a16="http://schemas.microsoft.com/office/drawing/2014/main" id="{F28FB983-249C-FF72-A68F-DEB0B6EDD0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5" r="1012"/>
          <a:stretch/>
        </p:blipFill>
        <p:spPr bwMode="auto">
          <a:xfrm>
            <a:off x="986366" y="1003297"/>
            <a:ext cx="10176934" cy="5782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78314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A0238C-8A78-DCE0-1E58-EB0C30EC7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379" y="411122"/>
            <a:ext cx="10521631" cy="792068"/>
          </a:xfrm>
        </p:spPr>
        <p:txBody>
          <a:bodyPr/>
          <a:lstStyle/>
          <a:p>
            <a:r>
              <a:rPr lang="en-US" dirty="0">
                <a:latin typeface="Avenir Book" panose="02000503020000020003"/>
              </a:rPr>
              <a:t>Series and Parallel Connection</a:t>
            </a:r>
            <a:endParaRPr lang="de-DE" sz="3600" dirty="0">
              <a:latin typeface="Avenir Book" panose="02000503020000020003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584E47-DB2E-92B5-FD92-089ECB2B1CB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26</a:t>
            </a:fld>
            <a:endParaRPr lang="e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09A371-E7CF-195F-E3D1-D91475D45B3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3148"/>
          <a:stretch/>
        </p:blipFill>
        <p:spPr>
          <a:xfrm>
            <a:off x="349572" y="1793874"/>
            <a:ext cx="6349146" cy="37877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00FE82B-FD8D-FE11-ABF2-7AD4084E089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423" t="47037" r="16013" b="7408"/>
          <a:stretch/>
        </p:blipFill>
        <p:spPr>
          <a:xfrm>
            <a:off x="6991351" y="1833932"/>
            <a:ext cx="4688160" cy="374771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4DB18BD-8D1C-DBCF-2816-A281AC930DA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1782"/>
          <a:stretch/>
        </p:blipFill>
        <p:spPr>
          <a:xfrm>
            <a:off x="2620696" y="5858838"/>
            <a:ext cx="6950607" cy="727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9266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A0238C-8A78-DCE0-1E58-EB0C30EC7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379" y="411122"/>
            <a:ext cx="10521631" cy="792068"/>
          </a:xfrm>
        </p:spPr>
        <p:txBody>
          <a:bodyPr/>
          <a:lstStyle/>
          <a:p>
            <a:r>
              <a:rPr lang="en-US" dirty="0">
                <a:latin typeface="Avenir Book" panose="02000503020000020003"/>
              </a:rPr>
              <a:t>Continuity Test</a:t>
            </a:r>
            <a:endParaRPr lang="de-DE" sz="3600" dirty="0">
              <a:latin typeface="Avenir Book" panose="02000503020000020003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584E47-DB2E-92B5-FD92-089ECB2B1CB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27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B073AB6-E825-B1C2-74FB-44596434E2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662" y="1812132"/>
            <a:ext cx="5466269" cy="2967037"/>
          </a:xfrm>
          <a:prstGeom prst="rect">
            <a:avLst/>
          </a:prstGeom>
        </p:spPr>
      </p:pic>
      <p:pic>
        <p:nvPicPr>
          <p:cNvPr id="1026" name="Picture 2" descr="Continuity test mode">
            <a:extLst>
              <a:ext uri="{FF2B5EF4-FFF2-40B4-BE49-F238E27FC236}">
                <a16:creationId xmlns:a16="http://schemas.microsoft.com/office/drawing/2014/main" id="{CD4573BD-0369-D40E-0954-3948AB9FD2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380" y="1562100"/>
            <a:ext cx="5481269" cy="3217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89859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A0238C-8A78-DCE0-1E58-EB0C30EC7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379" y="411122"/>
            <a:ext cx="10521631" cy="792068"/>
          </a:xfrm>
        </p:spPr>
        <p:txBody>
          <a:bodyPr/>
          <a:lstStyle/>
          <a:p>
            <a:r>
              <a:rPr lang="en-US" dirty="0">
                <a:latin typeface="Avenir Book" panose="02000503020000020003"/>
              </a:rPr>
              <a:t>Earth Resistance</a:t>
            </a:r>
            <a:endParaRPr lang="de-DE" sz="3600" dirty="0">
              <a:latin typeface="Avenir Book" panose="02000503020000020003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584E47-DB2E-92B5-FD92-089ECB2B1CB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28</a:t>
            </a:fld>
            <a:endParaRPr lang="en"/>
          </a:p>
        </p:txBody>
      </p:sp>
      <p:pic>
        <p:nvPicPr>
          <p:cNvPr id="2050" name="Picture 2" descr="Principle of Earth Resistivity measurements – Earth Express">
            <a:extLst>
              <a:ext uri="{FF2B5EF4-FFF2-40B4-BE49-F238E27FC236}">
                <a16:creationId xmlns:a16="http://schemas.microsoft.com/office/drawing/2014/main" id="{9526B623-6C4E-2035-38C4-1BF5891420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225" y="1441412"/>
            <a:ext cx="8715375" cy="4932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57EE7BE-A828-5C41-77F5-991D863EB303}"/>
              </a:ext>
            </a:extLst>
          </p:cNvPr>
          <p:cNvSpPr txBox="1"/>
          <p:nvPr/>
        </p:nvSpPr>
        <p:spPr>
          <a:xfrm>
            <a:off x="6944741" y="4664686"/>
            <a:ext cx="989584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5 ~ 10 m</a:t>
            </a:r>
            <a:endParaRPr lang="de-D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73E917-7305-124F-80E6-2880F004C4AD}"/>
              </a:ext>
            </a:extLst>
          </p:cNvPr>
          <p:cNvSpPr txBox="1"/>
          <p:nvPr/>
        </p:nvSpPr>
        <p:spPr>
          <a:xfrm>
            <a:off x="7763891" y="4673235"/>
            <a:ext cx="989584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5 ~ 10 m</a:t>
            </a:r>
            <a:endParaRPr lang="de-D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6597F8-0FDF-AB4E-CB90-E34283A7791F}"/>
              </a:ext>
            </a:extLst>
          </p:cNvPr>
          <p:cNvSpPr txBox="1"/>
          <p:nvPr/>
        </p:nvSpPr>
        <p:spPr>
          <a:xfrm>
            <a:off x="10008675" y="4393422"/>
            <a:ext cx="19534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Auxiliary Earth Spike</a:t>
            </a:r>
            <a:endParaRPr lang="de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5CA258-D176-8284-22C0-85F1B883B1D3}"/>
              </a:ext>
            </a:extLst>
          </p:cNvPr>
          <p:cNvSpPr txBox="1"/>
          <p:nvPr/>
        </p:nvSpPr>
        <p:spPr>
          <a:xfrm>
            <a:off x="4835757" y="4931948"/>
            <a:ext cx="19534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Earthed Electrode under Test</a:t>
            </a:r>
            <a:endParaRPr lang="de-DE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F2CFCAF-DAD7-2A77-8EA6-914D2730C3DD}"/>
              </a:ext>
            </a:extLst>
          </p:cNvPr>
          <p:cNvCxnSpPr>
            <a:cxnSpLocks/>
          </p:cNvCxnSpPr>
          <p:nvPr/>
        </p:nvCxnSpPr>
        <p:spPr>
          <a:xfrm flipV="1">
            <a:off x="6096000" y="3370777"/>
            <a:ext cx="819151" cy="15845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E045F47-B694-C41F-C395-A987B7661D1F}"/>
              </a:ext>
            </a:extLst>
          </p:cNvPr>
          <p:cNvCxnSpPr>
            <a:cxnSpLocks/>
          </p:cNvCxnSpPr>
          <p:nvPr/>
        </p:nvCxnSpPr>
        <p:spPr>
          <a:xfrm flipH="1" flipV="1">
            <a:off x="7799470" y="3429000"/>
            <a:ext cx="3152429" cy="96698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2442F12-2B34-5FF6-E0D7-4F3A6CAA4C21}"/>
              </a:ext>
            </a:extLst>
          </p:cNvPr>
          <p:cNvCxnSpPr>
            <a:cxnSpLocks/>
            <a:stCxn id="6" idx="0"/>
          </p:cNvCxnSpPr>
          <p:nvPr/>
        </p:nvCxnSpPr>
        <p:spPr>
          <a:xfrm flipH="1" flipV="1">
            <a:off x="9434068" y="3445564"/>
            <a:ext cx="1551342" cy="94785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89622DE-6E5D-24B2-63CD-87C60ADB3ED3}"/>
              </a:ext>
            </a:extLst>
          </p:cNvPr>
          <p:cNvCxnSpPr>
            <a:cxnSpLocks/>
            <a:stCxn id="6" idx="0"/>
          </p:cNvCxnSpPr>
          <p:nvPr/>
        </p:nvCxnSpPr>
        <p:spPr>
          <a:xfrm flipH="1" flipV="1">
            <a:off x="8616769" y="3472061"/>
            <a:ext cx="2368641" cy="92136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40715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A0238C-8A78-DCE0-1E58-EB0C30EC7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379" y="411122"/>
            <a:ext cx="10521631" cy="792068"/>
          </a:xfrm>
        </p:spPr>
        <p:txBody>
          <a:bodyPr/>
          <a:lstStyle/>
          <a:p>
            <a:r>
              <a:rPr lang="en-US" dirty="0">
                <a:latin typeface="Avenir Book" panose="02000503020000020003"/>
              </a:rPr>
              <a:t>Earth Resistance</a:t>
            </a:r>
            <a:endParaRPr lang="de-DE" sz="3600" dirty="0">
              <a:latin typeface="Avenir Book" panose="02000503020000020003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584E47-DB2E-92B5-FD92-089ECB2B1CB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29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968077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A0238C-8A78-DCE0-1E58-EB0C30EC7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379" y="411122"/>
            <a:ext cx="10521631" cy="792068"/>
          </a:xfrm>
        </p:spPr>
        <p:txBody>
          <a:bodyPr/>
          <a:lstStyle/>
          <a:p>
            <a:r>
              <a:rPr lang="en-US" dirty="0">
                <a:latin typeface="Avenir Book" panose="02000503020000020003"/>
              </a:rPr>
              <a:t>Lifecycle of Solar Power Plant</a:t>
            </a:r>
            <a:endParaRPr lang="de-DE" sz="3600" dirty="0">
              <a:latin typeface="Avenir Book" panose="02000503020000020003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584E47-DB2E-92B5-FD92-089ECB2B1CB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3</a:t>
            </a:fld>
            <a:endParaRPr lang="en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5B1277B1-A76E-7C47-7FAD-406BD08BCC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670" y="1385737"/>
            <a:ext cx="10190660" cy="5337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31300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5387CA8-156D-A317-DBC8-47C3965ECE9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83CEA13-171B-4F4C-A101-E113EA0E14C4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9448800" y="6356350"/>
            <a:ext cx="2743200" cy="366713"/>
          </a:xfrm>
        </p:spPr>
        <p:txBody>
          <a:bodyPr/>
          <a:lstStyle/>
          <a:p>
            <a:fld id="{00000000-1234-1234-1234-123412341234}" type="slidenum">
              <a:rPr lang="en" smtClean="0">
                <a:solidFill>
                  <a:schemeClr val="bg1"/>
                </a:solidFill>
              </a:rPr>
              <a:pPr/>
              <a:t>30</a:t>
            </a:fld>
            <a:endParaRPr lang="en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644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A0238C-8A78-DCE0-1E58-EB0C30EC7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379" y="411122"/>
            <a:ext cx="10521631" cy="792068"/>
          </a:xfrm>
        </p:spPr>
        <p:txBody>
          <a:bodyPr/>
          <a:lstStyle/>
          <a:p>
            <a:r>
              <a:rPr lang="en-US" dirty="0">
                <a:latin typeface="Avenir Book" panose="02000503020000020003"/>
              </a:rPr>
              <a:t>Maintenance</a:t>
            </a:r>
            <a:endParaRPr lang="de-DE" sz="3600" dirty="0">
              <a:latin typeface="Avenir Book" panose="02000503020000020003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584E47-DB2E-92B5-FD92-089ECB2B1CB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4</a:t>
            </a:fld>
            <a:endParaRPr lang="en"/>
          </a:p>
        </p:txBody>
      </p:sp>
      <p:pic>
        <p:nvPicPr>
          <p:cNvPr id="2052" name="Picture 4" descr="Scrutinysoft | Consulting | Technology | Strategy | Management | Operations">
            <a:extLst>
              <a:ext uri="{FF2B5EF4-FFF2-40B4-BE49-F238E27FC236}">
                <a16:creationId xmlns:a16="http://schemas.microsoft.com/office/drawing/2014/main" id="{E9058E2C-D043-A060-1A4B-E7184CB6EE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789" y="1223037"/>
            <a:ext cx="5363136" cy="536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The 9 Types of Maintenance: How to Choose The Right Strategy">
            <a:extLst>
              <a:ext uri="{FF2B5EF4-FFF2-40B4-BE49-F238E27FC236}">
                <a16:creationId xmlns:a16="http://schemas.microsoft.com/office/drawing/2014/main" id="{633020BF-39B3-A8E2-F58F-C02EACD352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80" b="18258"/>
          <a:stretch/>
        </p:blipFill>
        <p:spPr bwMode="auto">
          <a:xfrm>
            <a:off x="6630228" y="4254181"/>
            <a:ext cx="5009322" cy="1783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1: Classification of maintenance strategy. | Download Scientific Diagram">
            <a:extLst>
              <a:ext uri="{FF2B5EF4-FFF2-40B4-BE49-F238E27FC236}">
                <a16:creationId xmlns:a16="http://schemas.microsoft.com/office/drawing/2014/main" id="{D457D002-7AA8-C340-A7DC-5B7A7B8B34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3234" y="657225"/>
            <a:ext cx="6224588" cy="2877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6910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A0238C-8A78-DCE0-1E58-EB0C30EC7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379" y="411122"/>
            <a:ext cx="10521631" cy="792068"/>
          </a:xfrm>
        </p:spPr>
        <p:txBody>
          <a:bodyPr/>
          <a:lstStyle/>
          <a:p>
            <a:r>
              <a:rPr lang="en-US" dirty="0">
                <a:latin typeface="Avenir Book" panose="02000503020000020003"/>
              </a:rPr>
              <a:t>Maintenance contd.</a:t>
            </a:r>
            <a:endParaRPr lang="de-DE" sz="3600" dirty="0">
              <a:latin typeface="Avenir Book" panose="02000503020000020003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584E47-DB2E-92B5-FD92-089ECB2B1CB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5</a:t>
            </a:fld>
            <a:endParaRPr lang="e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3B36E3B-766E-F021-2AC0-23BE0EF323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002" y="1937732"/>
            <a:ext cx="10951996" cy="3295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7367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A0238C-8A78-DCE0-1E58-EB0C30EC7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379" y="411122"/>
            <a:ext cx="10521631" cy="792068"/>
          </a:xfrm>
        </p:spPr>
        <p:txBody>
          <a:bodyPr/>
          <a:lstStyle/>
          <a:p>
            <a:r>
              <a:rPr lang="en-US" dirty="0">
                <a:latin typeface="Avenir Book" panose="02000503020000020003"/>
              </a:rPr>
              <a:t>Maintenance contd.</a:t>
            </a:r>
            <a:endParaRPr lang="de-DE" sz="3600" dirty="0">
              <a:latin typeface="Avenir Book" panose="02000503020000020003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584E47-DB2E-92B5-FD92-089ECB2B1CB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6</a:t>
            </a:fld>
            <a:endParaRPr lang="en"/>
          </a:p>
        </p:txBody>
      </p:sp>
      <p:pic>
        <p:nvPicPr>
          <p:cNvPr id="3074" name="Picture 2" descr="Visual Inspection - Abyssal">
            <a:extLst>
              <a:ext uri="{FF2B5EF4-FFF2-40B4-BE49-F238E27FC236}">
                <a16:creationId xmlns:a16="http://schemas.microsoft.com/office/drawing/2014/main" id="{CEE86219-7DFF-3B82-66DA-F76F345BB3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35" t="4073" r="19640" b="11442"/>
          <a:stretch/>
        </p:blipFill>
        <p:spPr bwMode="auto">
          <a:xfrm>
            <a:off x="8533111" y="1630017"/>
            <a:ext cx="3296478" cy="3111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1D288F97-5119-6BBD-6EA3-DDB15B2AD7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73" r="11321"/>
          <a:stretch/>
        </p:blipFill>
        <p:spPr bwMode="auto">
          <a:xfrm>
            <a:off x="362412" y="1630017"/>
            <a:ext cx="4121427" cy="3969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2141F1E-CE9E-82FA-E235-4B6B90197A27}"/>
              </a:ext>
            </a:extLst>
          </p:cNvPr>
          <p:cNvSpPr txBox="1">
            <a:spLocks/>
          </p:cNvSpPr>
          <p:nvPr/>
        </p:nvSpPr>
        <p:spPr>
          <a:xfrm>
            <a:off x="4483839" y="4966263"/>
            <a:ext cx="3803150" cy="569731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Maintenance Schedule</a:t>
            </a:r>
            <a:endParaRPr lang="de-DE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8" descr="Appointment, interview, meeting, schedule, session icon - Download on ...">
            <a:extLst>
              <a:ext uri="{FF2B5EF4-FFF2-40B4-BE49-F238E27FC236}">
                <a16:creationId xmlns:a16="http://schemas.microsoft.com/office/drawing/2014/main" id="{BF85E0A6-927D-AA91-2B4E-DFEFD6DD01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210" y="1721353"/>
            <a:ext cx="3296478" cy="3296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085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049308E-6805-1FC3-1D92-BB85DBAB4E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059" y="190500"/>
            <a:ext cx="10308941" cy="639567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7A0238C-8A78-DCE0-1E58-EB0C30EC7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379" y="411122"/>
            <a:ext cx="10521631" cy="792068"/>
          </a:xfrm>
        </p:spPr>
        <p:txBody>
          <a:bodyPr/>
          <a:lstStyle/>
          <a:p>
            <a:r>
              <a:rPr lang="en-US" dirty="0">
                <a:latin typeface="Avenir Book" panose="02000503020000020003"/>
              </a:rPr>
              <a:t>Solar PV System</a:t>
            </a:r>
            <a:endParaRPr lang="de-DE" sz="3600" dirty="0">
              <a:latin typeface="Avenir Book" panose="02000503020000020003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584E47-DB2E-92B5-FD92-089ECB2B1CB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7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1837078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9AE0E68-6D4D-BF6C-BEC3-078AB5B3A2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3671" y="877957"/>
            <a:ext cx="7308645" cy="590384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7A0238C-8A78-DCE0-1E58-EB0C30EC7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379" y="411122"/>
            <a:ext cx="10521631" cy="792068"/>
          </a:xfrm>
        </p:spPr>
        <p:txBody>
          <a:bodyPr/>
          <a:lstStyle/>
          <a:p>
            <a:r>
              <a:rPr lang="en-US" dirty="0">
                <a:latin typeface="Avenir Book" panose="02000503020000020003"/>
              </a:rPr>
              <a:t>Reasons of faults in Solar PV system</a:t>
            </a:r>
            <a:endParaRPr lang="de-DE" sz="3600" dirty="0">
              <a:latin typeface="Avenir Book" panose="02000503020000020003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584E47-DB2E-92B5-FD92-089ECB2B1CB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8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596407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A0238C-8A78-DCE0-1E58-EB0C30EC7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379" y="411122"/>
            <a:ext cx="10521631" cy="792068"/>
          </a:xfrm>
        </p:spPr>
        <p:txBody>
          <a:bodyPr/>
          <a:lstStyle/>
          <a:p>
            <a:r>
              <a:rPr lang="en-US" sz="3600" dirty="0">
                <a:latin typeface="Avenir Book" panose="02000503020000020003"/>
              </a:rPr>
              <a:t>Mainte</a:t>
            </a:r>
            <a:r>
              <a:rPr lang="en-US" dirty="0">
                <a:latin typeface="Avenir Book" panose="02000503020000020003"/>
              </a:rPr>
              <a:t>nance and Troubleshoot: Solar PV modules</a:t>
            </a:r>
            <a:endParaRPr lang="de-DE" sz="3600" dirty="0">
              <a:latin typeface="Avenir Book" panose="02000503020000020003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584E47-DB2E-92B5-FD92-089ECB2B1CB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9</a:t>
            </a:fld>
            <a:endParaRPr lang="en"/>
          </a:p>
        </p:txBody>
      </p:sp>
      <p:pic>
        <p:nvPicPr>
          <p:cNvPr id="2" name="Picture 1" descr="Roof Top Solar Off Grid System Installation Service at Rs 47000 ...">
            <a:extLst>
              <a:ext uri="{FF2B5EF4-FFF2-40B4-BE49-F238E27FC236}">
                <a16:creationId xmlns:a16="http://schemas.microsoft.com/office/drawing/2014/main" id="{2FB341FD-0C0E-ECE7-9403-0A03CD2BF7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44"/>
          <a:stretch/>
        </p:blipFill>
        <p:spPr bwMode="auto">
          <a:xfrm>
            <a:off x="510796" y="1259267"/>
            <a:ext cx="3399628" cy="31317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 descr="Solar panels are being cleaned with water being ejected from a small green hose. ">
            <a:extLst>
              <a:ext uri="{FF2B5EF4-FFF2-40B4-BE49-F238E27FC236}">
                <a16:creationId xmlns:a16="http://schemas.microsoft.com/office/drawing/2014/main" id="{E9C8280D-4B01-0C47-E2C4-EE6F908C094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480" y="1423999"/>
            <a:ext cx="2540682" cy="190491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8E76E8A-607B-F531-32F8-2BEE8978D62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0" t="796" r="20851" b="1155"/>
          <a:stretch/>
        </p:blipFill>
        <p:spPr bwMode="auto">
          <a:xfrm>
            <a:off x="6878996" y="1423998"/>
            <a:ext cx="2531505" cy="190491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6D353AF-36F5-6A7D-FF08-927858898A0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3" r="16098"/>
          <a:stretch/>
        </p:blipFill>
        <p:spPr bwMode="auto">
          <a:xfrm>
            <a:off x="9332680" y="1423998"/>
            <a:ext cx="2630720" cy="190491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78DB6913-6465-1AFC-DCDC-147947A7D1CC}"/>
              </a:ext>
            </a:extLst>
          </p:cNvPr>
          <p:cNvSpPr txBox="1">
            <a:spLocks/>
          </p:cNvSpPr>
          <p:nvPr/>
        </p:nvSpPr>
        <p:spPr>
          <a:xfrm>
            <a:off x="6096000" y="3429000"/>
            <a:ext cx="3803150" cy="569731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2400" dirty="0"/>
              <a:t>Solar PV module cleaning</a:t>
            </a:r>
            <a:endParaRPr lang="de-DE" sz="2400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4550125E-09A1-DC5E-FA50-4508579AF5F8}"/>
              </a:ext>
            </a:extLst>
          </p:cNvPr>
          <p:cNvSpPr txBox="1">
            <a:spLocks/>
          </p:cNvSpPr>
          <p:nvPr/>
        </p:nvSpPr>
        <p:spPr>
          <a:xfrm>
            <a:off x="309035" y="4306821"/>
            <a:ext cx="3803150" cy="569731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2400" dirty="0">
                <a:solidFill>
                  <a:srgbClr val="009959"/>
                </a:solidFill>
              </a:rPr>
              <a:t>Why shading issue?</a:t>
            </a:r>
            <a:endParaRPr lang="de-DE" sz="2400" dirty="0">
              <a:solidFill>
                <a:srgbClr val="009959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551A92E-412D-AAF0-41AF-B5A2F657B0F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1065" y="4857375"/>
            <a:ext cx="1409700" cy="1409700"/>
          </a:xfrm>
          <a:prstGeom prst="rect">
            <a:avLst/>
          </a:prstGeom>
        </p:spPr>
      </p:pic>
      <p:sp>
        <p:nvSpPr>
          <p:cNvPr id="13" name="Subtitle 2">
            <a:extLst>
              <a:ext uri="{FF2B5EF4-FFF2-40B4-BE49-F238E27FC236}">
                <a16:creationId xmlns:a16="http://schemas.microsoft.com/office/drawing/2014/main" id="{B67543CE-6E29-8C68-E1B0-DE5A996045F6}"/>
              </a:ext>
            </a:extLst>
          </p:cNvPr>
          <p:cNvSpPr txBox="1">
            <a:spLocks/>
          </p:cNvSpPr>
          <p:nvPr/>
        </p:nvSpPr>
        <p:spPr>
          <a:xfrm>
            <a:off x="8556875" y="6360738"/>
            <a:ext cx="3803150" cy="569731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800" dirty="0"/>
              <a:t>Removing broken diode</a:t>
            </a:r>
            <a:endParaRPr lang="de-DE" sz="1800" dirty="0"/>
          </a:p>
        </p:txBody>
      </p:sp>
      <p:pic>
        <p:nvPicPr>
          <p:cNvPr id="4098" name="Picture 2" descr="21 Failure of diodes in PV modules [54] | Download Scientific Diagram">
            <a:extLst>
              <a:ext uri="{FF2B5EF4-FFF2-40B4-BE49-F238E27FC236}">
                <a16:creationId xmlns:a16="http://schemas.microsoft.com/office/drawing/2014/main" id="{58A1606D-AD28-E84E-568D-C807A69076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235" y="4941920"/>
            <a:ext cx="8096250" cy="178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4295277"/>
      </p:ext>
    </p:extLst>
  </p:cSld>
  <p:clrMapOvr>
    <a:masterClrMapping/>
  </p:clrMapOvr>
</p:sld>
</file>

<file path=ppt/theme/theme1.xml><?xml version="1.0" encoding="utf-8"?>
<a:theme xmlns:a="http://schemas.openxmlformats.org/drawingml/2006/main" name="PRG traning">
  <a:themeElements>
    <a:clrScheme name="Custom 3">
      <a:dk1>
        <a:srgbClr val="1A2E28"/>
      </a:dk1>
      <a:lt1>
        <a:srgbClr val="FFFFFF"/>
      </a:lt1>
      <a:dk2>
        <a:srgbClr val="616361"/>
      </a:dk2>
      <a:lt2>
        <a:srgbClr val="EAEAEA"/>
      </a:lt2>
      <a:accent1>
        <a:srgbClr val="C00000"/>
      </a:accent1>
      <a:accent2>
        <a:srgbClr val="009ECB"/>
      </a:accent2>
      <a:accent3>
        <a:srgbClr val="FFCA00"/>
      </a:accent3>
      <a:accent4>
        <a:srgbClr val="99B0BA"/>
      </a:accent4>
      <a:accent5>
        <a:srgbClr val="5B609D"/>
      </a:accent5>
      <a:accent6>
        <a:srgbClr val="D0ADBB"/>
      </a:accent6>
      <a:hlink>
        <a:srgbClr val="137674"/>
      </a:hlink>
      <a:folHlink>
        <a:srgbClr val="57E3E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e theme" id="{58C296C9-93DC-C148-B51B-E7088993A0FD}" vid="{E85FB0E1-B387-E34A-A526-DA4D40BFA7CC}"/>
    </a:ext>
  </a:extLst>
</a:theme>
</file>

<file path=ppt/theme/theme2.xml><?xml version="1.0" encoding="utf-8"?>
<a:theme xmlns:a="http://schemas.openxmlformats.org/drawingml/2006/main" name="Master English">
  <a:themeElements>
    <a:clrScheme name="Benutzerdefiniert 47">
      <a:dk1>
        <a:sysClr val="windowText" lastClr="000000"/>
      </a:dk1>
      <a:lt1>
        <a:sysClr val="window" lastClr="FFFFFF"/>
      </a:lt1>
      <a:dk2>
        <a:srgbClr val="6F6F6F"/>
      </a:dk2>
      <a:lt2>
        <a:srgbClr val="E6E6E6"/>
      </a:lt2>
      <a:accent1>
        <a:srgbClr val="C80F0F"/>
      </a:accent1>
      <a:accent2>
        <a:srgbClr val="89AE10"/>
      </a:accent2>
      <a:accent3>
        <a:srgbClr val="FDC400"/>
      </a:accent3>
      <a:accent4>
        <a:srgbClr val="F8E946"/>
      </a:accent4>
      <a:accent5>
        <a:srgbClr val="0077B2"/>
      </a:accent5>
      <a:accent6>
        <a:srgbClr val="AAAAAA"/>
      </a:accent6>
      <a:hlink>
        <a:srgbClr val="C80F0F"/>
      </a:hlink>
      <a:folHlink>
        <a:srgbClr val="C80F0F"/>
      </a:folHlink>
    </a:clrScheme>
    <a:fontScheme name="Benutzerdefiniert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sz="12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2019 giz_Standard_PPT_Mastervorlagen_en  -  Read-Only" id="{24A46950-2CFF-44A1-864A-3342150CE370}" vid="{C3ABC0C1-9431-41E1-9163-B45A3B1C95A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F06B06D17ADD45BC48B4C0B7D76816" ma:contentTypeVersion="16" ma:contentTypeDescription="Create a new document." ma:contentTypeScope="" ma:versionID="4354b8776faee5db26afba416f330bed">
  <xsd:schema xmlns:xsd="http://www.w3.org/2001/XMLSchema" xmlns:xs="http://www.w3.org/2001/XMLSchema" xmlns:p="http://schemas.microsoft.com/office/2006/metadata/properties" xmlns:ns2="69c60461-25ce-4eb9-9cab-7f7092488520" xmlns:ns3="6b16e606-b534-4731-97fc-80d7caba92cb" targetNamespace="http://schemas.microsoft.com/office/2006/metadata/properties" ma:root="true" ma:fieldsID="bf9d95a2cc6e85c8272e7978ec21b80c" ns2:_="" ns3:_="">
    <xsd:import namespace="69c60461-25ce-4eb9-9cab-7f7092488520"/>
    <xsd:import namespace="6b16e606-b534-4731-97fc-80d7caba92c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c60461-25ce-4eb9-9cab-7f709248852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1a885938-e8b6-4ee9-9e6f-98c32c3fb0b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16e606-b534-4731-97fc-80d7caba92c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e9f1b01a-df8a-4f59-9455-ecc5efea3a40}" ma:internalName="TaxCatchAll" ma:showField="CatchAllData" ma:web="6b16e606-b534-4731-97fc-80d7caba92c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b16e606-b534-4731-97fc-80d7caba92cb" xsi:nil="true"/>
    <lcf76f155ced4ddcb4097134ff3c332f xmlns="69c60461-25ce-4eb9-9cab-7f709248852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E973405-03CB-4B9C-B63E-F078349BFF6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3900965-059E-4B35-A03C-BDB24B05550B}">
  <ds:schemaRefs>
    <ds:schemaRef ds:uri="69c60461-25ce-4eb9-9cab-7f7092488520"/>
    <ds:schemaRef ds:uri="6b16e606-b534-4731-97fc-80d7caba92c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D39B7D24-E3EB-4B70-B1A1-04A723242941}">
  <ds:schemaRefs>
    <ds:schemaRef ds:uri="http://purl.org/dc/terms/"/>
    <ds:schemaRef ds:uri="http://purl.org/dc/elements/1.1/"/>
    <ds:schemaRef ds:uri="http://schemas.microsoft.com/office/2006/documentManagement/types"/>
    <ds:schemaRef ds:uri="6b16e606-b534-4731-97fc-80d7caba92cb"/>
    <ds:schemaRef ds:uri="69c60461-25ce-4eb9-9cab-7f7092488520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INTee theme</Template>
  <TotalTime>0</TotalTime>
  <Words>276</Words>
  <Application>Microsoft Office PowerPoint</Application>
  <PresentationFormat>Widescreen</PresentationFormat>
  <Paragraphs>112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Arial Nova</vt:lpstr>
      <vt:lpstr>Avenir Book</vt:lpstr>
      <vt:lpstr>Avenir Book </vt:lpstr>
      <vt:lpstr>Calibri</vt:lpstr>
      <vt:lpstr>Preeti</vt:lpstr>
      <vt:lpstr>Symbol</vt:lpstr>
      <vt:lpstr>Times New Roman</vt:lpstr>
      <vt:lpstr>Wingdings</vt:lpstr>
      <vt:lpstr>PRG traning</vt:lpstr>
      <vt:lpstr>Master English</vt:lpstr>
      <vt:lpstr>PowerPoint Presentation</vt:lpstr>
      <vt:lpstr>PowerPoint Presentation</vt:lpstr>
      <vt:lpstr>Lifecycle of Solar Power Plant</vt:lpstr>
      <vt:lpstr>Maintenance</vt:lpstr>
      <vt:lpstr>Maintenance contd.</vt:lpstr>
      <vt:lpstr>Maintenance contd.</vt:lpstr>
      <vt:lpstr>Solar PV System</vt:lpstr>
      <vt:lpstr>Reasons of faults in Solar PV system</vt:lpstr>
      <vt:lpstr>Maintenance and Troubleshoot: Solar PV modules</vt:lpstr>
      <vt:lpstr>Maintenance and Troubleshoot: Solar PV modules</vt:lpstr>
      <vt:lpstr>Issues and Maintenance: Mounting Structure</vt:lpstr>
      <vt:lpstr>Maintenance and Troubleshoot: Mounting Structure</vt:lpstr>
      <vt:lpstr>Site Condition: Shadow analysis</vt:lpstr>
      <vt:lpstr>Pump Installation</vt:lpstr>
      <vt:lpstr>Pump Installation: Water source</vt:lpstr>
      <vt:lpstr>Pump Installation: Pump Intake</vt:lpstr>
      <vt:lpstr>AC and DC current</vt:lpstr>
      <vt:lpstr>AC and DC power supply</vt:lpstr>
      <vt:lpstr>DC Power Supply</vt:lpstr>
      <vt:lpstr>AC Power Supply</vt:lpstr>
      <vt:lpstr>Bypass diode</vt:lpstr>
      <vt:lpstr>Bypass and Blocking diode</vt:lpstr>
      <vt:lpstr>PowerPoint Presentation</vt:lpstr>
      <vt:lpstr>Series and Parallel Connection</vt:lpstr>
      <vt:lpstr>Series and Parallel Connection</vt:lpstr>
      <vt:lpstr>Series and Parallel Connection</vt:lpstr>
      <vt:lpstr>Continuity Test</vt:lpstr>
      <vt:lpstr>Earth Resistance</vt:lpstr>
      <vt:lpstr>Earth Resistance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INT</dc:creator>
  <cp:lastModifiedBy>Rohini Khyen</cp:lastModifiedBy>
  <cp:revision>189</cp:revision>
  <cp:lastPrinted>2022-05-09T09:28:40Z</cp:lastPrinted>
  <dcterms:created xsi:type="dcterms:W3CDTF">2020-12-09T09:46:02Z</dcterms:created>
  <dcterms:modified xsi:type="dcterms:W3CDTF">2024-09-03T09:26:57Z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0x0101009EF06B06D17ADD45BC48B4C0B7D76816</vt:lpwstr>
  </property>
  <property fmtid="{D5CDD505-2E9C-101B-9397-08002B2CF9AE}" pid="3" name="MediaServiceImageTags">
    <vt:lpwstr/>
  </property>
</Properties>
</file>